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6858000" cx="12192000"/>
  <p:notesSz cx="6858000" cy="9144000"/>
  <p:embeddedFontLst>
    <p:embeddedFont>
      <p:font typeface="Gill Sans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528">
          <p15:clr>
            <a:srgbClr val="A4A3A4"/>
          </p15:clr>
        </p15:guide>
        <p15:guide id="2" pos="3864">
          <p15:clr>
            <a:srgbClr val="A4A3A4"/>
          </p15:clr>
        </p15:guide>
        <p15:guide id="3" orient="horz" pos="1272">
          <p15:clr>
            <a:srgbClr val="A4A3A4"/>
          </p15:clr>
        </p15:guide>
        <p15:guide id="4" orient="horz" pos="2312">
          <p15:clr>
            <a:srgbClr val="A4A3A4"/>
          </p15:clr>
        </p15:guide>
        <p15:guide id="5" orient="horz" pos="1944">
          <p15:clr>
            <a:srgbClr val="A4A3A4"/>
          </p15:clr>
        </p15:guide>
        <p15:guide id="6" orient="horz" pos="2328">
          <p15:clr>
            <a:srgbClr val="A4A3A4"/>
          </p15:clr>
        </p15:guide>
      </p15:sldGuideLst>
    </p:ext>
    <p:ext uri="GoogleSlidesCustomDataVersion2">
      <go:slidesCustomData xmlns:go="http://customooxmlschemas.google.com/" r:id="rId18" roundtripDataSignature="AMtx7mhbjYmlQJzhnKjFFOYNuPoj02M3A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6E2F281-9939-431C-AB75-421A48B1EBF1}">
  <a:tblStyle styleId="{86E2F281-9939-431C-AB75-421A48B1EBF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28" orient="horz"/>
        <p:guide pos="3864"/>
        <p:guide pos="1272" orient="horz"/>
        <p:guide pos="2312" orient="horz"/>
        <p:guide pos="1944" orient="horz"/>
        <p:guide pos="232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GillSans-bold.fntdata"/><Relationship Id="rId16" Type="http://schemas.openxmlformats.org/officeDocument/2006/relationships/font" Target="fonts/GillSans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Google Shape;14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cbf7420aa9_0_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2cbf7420aa9_0_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2cbf7420aa9_0_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cbf7420aa9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cbf7420aa9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g2cbf7420aa9_0_3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cbf7420c45_1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2cbf7420c45_1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g2cbf7420c45_1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 2" showMasterSp="0">
  <p:cSld name="Титульный слайд 2">
    <p:bg>
      <p:bgPr>
        <a:solidFill>
          <a:schemeClr val="lt2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4"/>
          <p:cNvSpPr/>
          <p:nvPr/>
        </p:nvSpPr>
        <p:spPr>
          <a:xfrm>
            <a:off x="7443266" y="1841812"/>
            <a:ext cx="4748735" cy="5016187"/>
          </a:xfrm>
          <a:custGeom>
            <a:rect b="b" l="l" r="r" t="t"/>
            <a:pathLst>
              <a:path extrusionOk="0" h="5016187" w="4748735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" name="Google Shape;18;p14"/>
          <p:cNvSpPr/>
          <p:nvPr/>
        </p:nvSpPr>
        <p:spPr>
          <a:xfrm rot="5400000">
            <a:off x="6993339" y="2334664"/>
            <a:ext cx="2225673" cy="7007393"/>
          </a:xfrm>
          <a:custGeom>
            <a:rect b="b" l="l" r="r" t="t"/>
            <a:pathLst>
              <a:path extrusionOk="0" h="5460561" w="1678579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cap="flat" cmpd="sng" w="60325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9" name="Google Shape;19;p14"/>
          <p:cNvSpPr/>
          <p:nvPr/>
        </p:nvSpPr>
        <p:spPr>
          <a:xfrm>
            <a:off x="1" y="0"/>
            <a:ext cx="5880649" cy="6075137"/>
          </a:xfrm>
          <a:custGeom>
            <a:rect b="b" l="l" r="r" t="t"/>
            <a:pathLst>
              <a:path extrusionOk="0" h="6075137" w="5880649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0" name="Google Shape;20;p14"/>
          <p:cNvSpPr/>
          <p:nvPr/>
        </p:nvSpPr>
        <p:spPr>
          <a:xfrm>
            <a:off x="1" y="-1"/>
            <a:ext cx="5137691" cy="3723310"/>
          </a:xfrm>
          <a:custGeom>
            <a:rect b="b" l="l" r="r" t="t"/>
            <a:pathLst>
              <a:path extrusionOk="0" h="3723310" w="5137691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dk1">
              <a:alpha val="16862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Google Shape;21;p14"/>
          <p:cNvSpPr txBox="1"/>
          <p:nvPr>
            <p:ph type="ctrTitle"/>
          </p:nvPr>
        </p:nvSpPr>
        <p:spPr>
          <a:xfrm>
            <a:off x="915924" y="914400"/>
            <a:ext cx="10360152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два элемента содержимого">
  <p:cSld name="Заголовок и два элемента содержимого"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23"/>
          <p:cNvSpPr/>
          <p:nvPr/>
        </p:nvSpPr>
        <p:spPr>
          <a:xfrm>
            <a:off x="4600810" y="0"/>
            <a:ext cx="7591189" cy="6858000"/>
          </a:xfrm>
          <a:custGeom>
            <a:rect b="b" l="l" r="r" t="t"/>
            <a:pathLst>
              <a:path extrusionOk="0" h="6858000" w="7591189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alpha val="2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4" name="Google Shape;84;p23"/>
          <p:cNvSpPr/>
          <p:nvPr/>
        </p:nvSpPr>
        <p:spPr>
          <a:xfrm>
            <a:off x="6134000" y="-30589"/>
            <a:ext cx="5047481" cy="6915258"/>
          </a:xfrm>
          <a:custGeom>
            <a:rect b="b" l="l" r="r" t="t"/>
            <a:pathLst>
              <a:path extrusionOk="0" h="6915258" w="5047481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cap="flat" cmpd="sng" w="60325">
            <a:solidFill>
              <a:schemeClr val="accent1">
                <a:alpha val="49803"/>
              </a:schemeClr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85" name="Google Shape;85;p23"/>
          <p:cNvSpPr txBox="1"/>
          <p:nvPr>
            <p:ph type="title"/>
          </p:nvPr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23"/>
          <p:cNvSpPr txBox="1"/>
          <p:nvPr>
            <p:ph idx="1" type="body"/>
          </p:nvPr>
        </p:nvSpPr>
        <p:spPr>
          <a:xfrm>
            <a:off x="914399" y="2039111"/>
            <a:ext cx="6729984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 cap="none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23"/>
          <p:cNvSpPr txBox="1"/>
          <p:nvPr>
            <p:ph idx="2" type="body"/>
          </p:nvPr>
        </p:nvSpPr>
        <p:spPr>
          <a:xfrm>
            <a:off x="8113472" y="2039111"/>
            <a:ext cx="3163824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23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содержимое 5">
  <p:cSld name="Заголовок и содержимое 5">
    <p:bg>
      <p:bgPr>
        <a:solidFill>
          <a:schemeClr val="lt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4"/>
          <p:cNvSpPr/>
          <p:nvPr/>
        </p:nvSpPr>
        <p:spPr>
          <a:xfrm>
            <a:off x="0" y="3271424"/>
            <a:ext cx="12192000" cy="3586577"/>
          </a:xfrm>
          <a:custGeom>
            <a:rect b="b" l="l" r="r" t="t"/>
            <a:pathLst>
              <a:path extrusionOk="0" h="3586577" w="12192000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1" y="1300408"/>
                </a:cubicBezTo>
                <a:cubicBezTo>
                  <a:pt x="5824636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3586577"/>
                </a:lnTo>
                <a:lnTo>
                  <a:pt x="0" y="3586577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1" name="Google Shape;91;p24"/>
          <p:cNvSpPr/>
          <p:nvPr/>
        </p:nvSpPr>
        <p:spPr>
          <a:xfrm>
            <a:off x="5591140" y="1"/>
            <a:ext cx="5362677" cy="590065"/>
          </a:xfrm>
          <a:custGeom>
            <a:rect b="b" l="l" r="r" t="t"/>
            <a:pathLst>
              <a:path extrusionOk="0" h="590065" w="5362677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2" name="Google Shape;92;p24"/>
          <p:cNvSpPr txBox="1"/>
          <p:nvPr>
            <p:ph type="title"/>
          </p:nvPr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24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крытие" showMasterSp="0">
  <p:cSld name="Закрытие">
    <p:bg>
      <p:bgPr>
        <a:solidFill>
          <a:schemeClr val="lt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/>
          <p:nvPr/>
        </p:nvSpPr>
        <p:spPr>
          <a:xfrm>
            <a:off x="-17145" y="3001406"/>
            <a:ext cx="3865902" cy="3856595"/>
          </a:xfrm>
          <a:custGeom>
            <a:rect b="b" l="l" r="r" t="t"/>
            <a:pathLst>
              <a:path extrusionOk="0" h="3856595" w="3865902">
                <a:moveTo>
                  <a:pt x="0" y="0"/>
                </a:moveTo>
                <a:lnTo>
                  <a:pt x="36224" y="87499"/>
                </a:lnTo>
                <a:cubicBezTo>
                  <a:pt x="154868" y="378336"/>
                  <a:pt x="315166" y="649927"/>
                  <a:pt x="560241" y="881472"/>
                </a:cubicBezTo>
                <a:cubicBezTo>
                  <a:pt x="766493" y="1076486"/>
                  <a:pt x="1013912" y="1216159"/>
                  <a:pt x="1285567" y="1323684"/>
                </a:cubicBezTo>
                <a:cubicBezTo>
                  <a:pt x="1588934" y="1443752"/>
                  <a:pt x="1777483" y="1493740"/>
                  <a:pt x="1971938" y="1550422"/>
                </a:cubicBezTo>
                <a:cubicBezTo>
                  <a:pt x="2188057" y="1613391"/>
                  <a:pt x="3470229" y="1987236"/>
                  <a:pt x="3782327" y="2888188"/>
                </a:cubicBezTo>
                <a:cubicBezTo>
                  <a:pt x="3866366" y="3130827"/>
                  <a:pt x="3867057" y="3372562"/>
                  <a:pt x="3865611" y="3435831"/>
                </a:cubicBezTo>
                <a:cubicBezTo>
                  <a:pt x="3862378" y="3575611"/>
                  <a:pt x="3840731" y="3710985"/>
                  <a:pt x="3805121" y="3842880"/>
                </a:cubicBezTo>
                <a:lnTo>
                  <a:pt x="3800674" y="3856595"/>
                </a:lnTo>
                <a:lnTo>
                  <a:pt x="0" y="3856595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6" name="Google Shape;96;p25"/>
          <p:cNvSpPr/>
          <p:nvPr/>
        </p:nvSpPr>
        <p:spPr>
          <a:xfrm>
            <a:off x="1" y="-1"/>
            <a:ext cx="4267591" cy="2882748"/>
          </a:xfrm>
          <a:custGeom>
            <a:rect b="b" l="l" r="r" t="t"/>
            <a:pathLst>
              <a:path extrusionOk="0" h="2882748" w="4267591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dk1">
              <a:alpha val="1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7" name="Google Shape;97;p25"/>
          <p:cNvSpPr/>
          <p:nvPr/>
        </p:nvSpPr>
        <p:spPr>
          <a:xfrm>
            <a:off x="10530567" y="1187801"/>
            <a:ext cx="1678579" cy="5460561"/>
          </a:xfrm>
          <a:custGeom>
            <a:rect b="b" l="l" r="r" t="t"/>
            <a:pathLst>
              <a:path extrusionOk="0" h="5460561" w="1678579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cap="flat" cmpd="sng" w="60325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98" name="Google Shape;98;p25"/>
          <p:cNvSpPr txBox="1"/>
          <p:nvPr>
            <p:ph type="ctrTitle"/>
          </p:nvPr>
        </p:nvSpPr>
        <p:spPr>
          <a:xfrm>
            <a:off x="914400" y="914400"/>
            <a:ext cx="5641848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5"/>
          <p:cNvSpPr txBox="1"/>
          <p:nvPr>
            <p:ph idx="1" type="body"/>
          </p:nvPr>
        </p:nvSpPr>
        <p:spPr>
          <a:xfrm>
            <a:off x="6848856" y="914400"/>
            <a:ext cx="3867912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None/>
              <a:defRPr sz="2000" cap="none"/>
            </a:lvl1pPr>
            <a:lvl2pPr indent="-228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None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Цитата" showMasterSp="0">
  <p:cSld name="Цитата">
    <p:bg>
      <p:bgPr>
        <a:solidFill>
          <a:schemeClr val="lt2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6"/>
          <p:cNvSpPr/>
          <p:nvPr/>
        </p:nvSpPr>
        <p:spPr>
          <a:xfrm>
            <a:off x="1" y="1"/>
            <a:ext cx="3216357" cy="3480449"/>
          </a:xfrm>
          <a:custGeom>
            <a:rect b="b" l="l" r="r" t="t"/>
            <a:pathLst>
              <a:path extrusionOk="0" h="3480449" w="3216357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882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2" name="Google Shape;102;p26"/>
          <p:cNvSpPr/>
          <p:nvPr/>
        </p:nvSpPr>
        <p:spPr>
          <a:xfrm>
            <a:off x="9037474" y="1618811"/>
            <a:ext cx="3154526" cy="5229819"/>
          </a:xfrm>
          <a:custGeom>
            <a:rect b="b" l="l" r="r" t="t"/>
            <a:pathLst>
              <a:path extrusionOk="0" h="5229819" w="3154526"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lnTo>
                  <a:pt x="3154526" y="4805985"/>
                </a:lnTo>
                <a:lnTo>
                  <a:pt x="3154526" y="4854317"/>
                </a:lnTo>
                <a:lnTo>
                  <a:pt x="3077489" y="4835342"/>
                </a:lnTo>
                <a:cubicBezTo>
                  <a:pt x="3033509" y="4827066"/>
                  <a:pt x="2989112" y="4821557"/>
                  <a:pt x="2943802" y="4819637"/>
                </a:cubicBez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lnTo>
                  <a:pt x="3154526" y="4968709"/>
                </a:lnTo>
                <a:lnTo>
                  <a:pt x="3154526" y="5031765"/>
                </a:lnTo>
                <a:lnTo>
                  <a:pt x="3014835" y="5034301"/>
                </a:lnTo>
                <a:cubicBezTo>
                  <a:pt x="2710439" y="5051677"/>
                  <a:pt x="2441583" y="5097943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lnTo>
                  <a:pt x="3154526" y="5146324"/>
                </a:lnTo>
                <a:lnTo>
                  <a:pt x="3154526" y="5195560"/>
                </a:lnTo>
                <a:lnTo>
                  <a:pt x="2893424" y="5222073"/>
                </a:ln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lnTo>
                  <a:pt x="3154526" y="3990464"/>
                </a:lnTo>
                <a:lnTo>
                  <a:pt x="3154526" y="4060395"/>
                </a:lnTo>
                <a:lnTo>
                  <a:pt x="3036403" y="3972021"/>
                </a:lnTo>
                <a:cubicBezTo>
                  <a:pt x="2907615" y="3883525"/>
                  <a:pt x="2779554" y="3819455"/>
                  <a:pt x="2688997" y="3810128"/>
                </a:cubicBezTo>
                <a:cubicBezTo>
                  <a:pt x="2831670" y="3941058"/>
                  <a:pt x="2937046" y="4076752"/>
                  <a:pt x="3092476" y="4164235"/>
                </a:cubicBezTo>
                <a:lnTo>
                  <a:pt x="3154526" y="4207256"/>
                </a:lnTo>
                <a:lnTo>
                  <a:pt x="3154526" y="4417507"/>
                </a:lnTo>
                <a:lnTo>
                  <a:pt x="3087942" y="4378606"/>
                </a:lnTo>
                <a:cubicBezTo>
                  <a:pt x="3102143" y="4394351"/>
                  <a:pt x="3115996" y="4410565"/>
                  <a:pt x="3130359" y="4425849"/>
                </a:cubicBezTo>
                <a:lnTo>
                  <a:pt x="3154526" y="4447989"/>
                </a:lnTo>
                <a:lnTo>
                  <a:pt x="3154526" y="4543354"/>
                </a:lnTo>
                <a:lnTo>
                  <a:pt x="3094526" y="4521621"/>
                </a:lnTo>
                <a:cubicBezTo>
                  <a:pt x="3058315" y="4508467"/>
                  <a:pt x="3021946" y="449579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785895" y="4647295"/>
                  <a:pt x="2924346" y="4650622"/>
                  <a:pt x="3060973" y="4624283"/>
                </a:cubicBezTo>
                <a:lnTo>
                  <a:pt x="3154526" y="4599347"/>
                </a:lnTo>
                <a:lnTo>
                  <a:pt x="3154526" y="4661496"/>
                </a:lnTo>
                <a:lnTo>
                  <a:pt x="3124590" y="4670972"/>
                </a:lnTo>
                <a:cubicBezTo>
                  <a:pt x="2971313" y="4708028"/>
                  <a:pt x="2814417" y="4711286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600173" y="3247414"/>
                </a:moveTo>
                <a:cubicBezTo>
                  <a:pt x="2739107" y="3233347"/>
                  <a:pt x="2875094" y="3248675"/>
                  <a:pt x="3008079" y="3291395"/>
                </a:cubicBezTo>
                <a:lnTo>
                  <a:pt x="3154526" y="3354047"/>
                </a:lnTo>
                <a:lnTo>
                  <a:pt x="3154526" y="3464030"/>
                </a:lnTo>
                <a:lnTo>
                  <a:pt x="3150012" y="3464430"/>
                </a:lnTo>
                <a:cubicBezTo>
                  <a:pt x="3100914" y="3475356"/>
                  <a:pt x="3052436" y="3493594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460502" y="3268829"/>
                  <a:pt x="2530706" y="3254447"/>
                  <a:pt x="2600173" y="3247414"/>
                </a:cubicBezTo>
                <a:close/>
                <a:moveTo>
                  <a:pt x="2319352" y="2601737"/>
                </a:move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23787" y="2904282"/>
                  <a:pt x="3073991" y="2942035"/>
                  <a:pt x="3121568" y="2982134"/>
                </a:cubicBezTo>
                <a:lnTo>
                  <a:pt x="3154526" y="3011886"/>
                </a:lnTo>
                <a:lnTo>
                  <a:pt x="3154526" y="3160319"/>
                </a:lnTo>
                <a:lnTo>
                  <a:pt x="3067546" y="3110720"/>
                </a:lnTo>
                <a:cubicBezTo>
                  <a:pt x="2761030" y="2947917"/>
                  <a:pt x="2322476" y="2787314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675451" y="3114433"/>
                  <a:pt x="2844900" y="3140546"/>
                  <a:pt x="3016861" y="3160740"/>
                </a:cubicBezTo>
                <a:lnTo>
                  <a:pt x="3154526" y="3176279"/>
                </a:lnTo>
                <a:lnTo>
                  <a:pt x="3154526" y="3250361"/>
                </a:lnTo>
                <a:lnTo>
                  <a:pt x="3091307" y="3229805"/>
                </a:ln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38773" y="1630286"/>
                  <a:pt x="3113633" y="1822140"/>
                  <a:pt x="3144770" y="2025597"/>
                </a:cubicBezTo>
                <a:lnTo>
                  <a:pt x="3154526" y="2110676"/>
                </a:lnTo>
                <a:lnTo>
                  <a:pt x="3154526" y="2821253"/>
                </a:lnTo>
                <a:lnTo>
                  <a:pt x="2760231" y="2387604"/>
                </a:ln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rgbClr val="C5C3AD">
              <a:alpha val="32941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03" name="Google Shape;103;p26"/>
          <p:cNvPicPr preferRelativeResize="0"/>
          <p:nvPr/>
        </p:nvPicPr>
        <p:blipFill rotWithShape="1">
          <a:blip r:embed="rId2">
            <a:alphaModFix/>
          </a:blip>
          <a:srcRect b="0" l="27188" r="0" t="0"/>
          <a:stretch/>
        </p:blipFill>
        <p:spPr>
          <a:xfrm>
            <a:off x="-1" y="2673019"/>
            <a:ext cx="1697023" cy="1898712"/>
          </a:xfrm>
          <a:custGeom>
            <a:rect b="b" l="l" r="r" t="t"/>
            <a:pathLst>
              <a:path extrusionOk="0" h="1898712" w="1697023">
                <a:moveTo>
                  <a:pt x="0" y="0"/>
                </a:moveTo>
                <a:lnTo>
                  <a:pt x="1697023" y="0"/>
                </a:lnTo>
                <a:lnTo>
                  <a:pt x="1697023" y="1898712"/>
                </a:lnTo>
                <a:lnTo>
                  <a:pt x="0" y="189871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04" name="Google Shape;104;p26"/>
          <p:cNvSpPr/>
          <p:nvPr/>
        </p:nvSpPr>
        <p:spPr>
          <a:xfrm>
            <a:off x="0" y="2"/>
            <a:ext cx="2476443" cy="3377247"/>
          </a:xfrm>
          <a:custGeom>
            <a:rect b="b" l="l" r="r" t="t"/>
            <a:pathLst>
              <a:path extrusionOk="0" h="3377247" w="2476443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dk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05" name="Google Shape;105;p26"/>
          <p:cNvSpPr txBox="1"/>
          <p:nvPr>
            <p:ph type="title"/>
          </p:nvPr>
        </p:nvSpPr>
        <p:spPr>
          <a:xfrm>
            <a:off x="914400" y="914400"/>
            <a:ext cx="10360152" cy="28437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  <a:defRPr sz="4800" cap="non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6"/>
          <p:cNvSpPr txBox="1"/>
          <p:nvPr>
            <p:ph idx="1" type="body"/>
          </p:nvPr>
        </p:nvSpPr>
        <p:spPr>
          <a:xfrm>
            <a:off x="2041114" y="3825875"/>
            <a:ext cx="8109772" cy="264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>
  <p:cSld name="Пустой слайд">
    <p:bg>
      <p:bgPr>
        <a:solidFill>
          <a:schemeClr val="lt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" name="Google Shape;108;p27"/>
          <p:cNvGrpSpPr/>
          <p:nvPr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109" name="Google Shape;109;p27"/>
            <p:cNvSpPr/>
            <p:nvPr/>
          </p:nvSpPr>
          <p:spPr>
            <a:xfrm>
              <a:off x="325717" y="5597818"/>
              <a:ext cx="2430115" cy="1294338"/>
            </a:xfrm>
            <a:custGeom>
              <a:rect b="b" l="l" r="r" t="t"/>
              <a:pathLst>
                <a:path extrusionOk="0" h="1294338" w="2430115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cap="flat" cmpd="sng" w="38100">
              <a:solidFill>
                <a:schemeClr val="accen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10" name="Google Shape;110;p27"/>
            <p:cNvSpPr/>
            <p:nvPr/>
          </p:nvSpPr>
          <p:spPr>
            <a:xfrm>
              <a:off x="-1483620" y="3988558"/>
              <a:ext cx="2469462" cy="2893553"/>
            </a:xfrm>
            <a:custGeom>
              <a:rect b="b" l="l" r="r" t="t"/>
              <a:pathLst>
                <a:path extrusionOk="0" h="2893553" w="2469462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cap="flat" cmpd="sng" w="63500">
              <a:solidFill>
                <a:schemeClr val="accen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111" name="Google Shape;111;p27"/>
          <p:cNvSpPr/>
          <p:nvPr/>
        </p:nvSpPr>
        <p:spPr>
          <a:xfrm rot="10800000">
            <a:off x="10332231" y="4321742"/>
            <a:ext cx="1859768" cy="2536257"/>
          </a:xfrm>
          <a:custGeom>
            <a:rect b="b" l="l" r="r" t="t"/>
            <a:pathLst>
              <a:path extrusionOk="0" h="3377247" w="2476443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dk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12" name="Google Shape;112;p27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l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вестка дня 2" showMasterSp="0" type="obj">
  <p:cSld name="OBJECT">
    <p:bg>
      <p:bgPr>
        <a:solidFill>
          <a:schemeClr val="lt2"/>
        </a:solid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5"/>
          <p:cNvSpPr/>
          <p:nvPr/>
        </p:nvSpPr>
        <p:spPr>
          <a:xfrm>
            <a:off x="-10955" y="0"/>
            <a:ext cx="6558260" cy="6858000"/>
          </a:xfrm>
          <a:custGeom>
            <a:rect b="b" l="l" r="r" t="t"/>
            <a:pathLst>
              <a:path extrusionOk="0" h="6858000" w="6558260">
                <a:moveTo>
                  <a:pt x="0" y="0"/>
                </a:moveTo>
                <a:lnTo>
                  <a:pt x="5115438" y="0"/>
                </a:lnTo>
                <a:lnTo>
                  <a:pt x="5238365" y="66359"/>
                </a:lnTo>
                <a:cubicBezTo>
                  <a:pt x="5682224" y="338566"/>
                  <a:pt x="6040902" y="730462"/>
                  <a:pt x="6291520" y="1269725"/>
                </a:cubicBezTo>
                <a:cubicBezTo>
                  <a:pt x="6564184" y="1856367"/>
                  <a:pt x="6642164" y="2496371"/>
                  <a:pt x="6458331" y="3184523"/>
                </a:cubicBezTo>
                <a:cubicBezTo>
                  <a:pt x="6242848" y="3991449"/>
                  <a:pt x="5757187" y="4528124"/>
                  <a:pt x="5040408" y="4821851"/>
                </a:cubicBezTo>
                <a:cubicBezTo>
                  <a:pt x="4800781" y="4920015"/>
                  <a:pt x="4554699" y="4955733"/>
                  <a:pt x="4308904" y="5001158"/>
                </a:cubicBezTo>
                <a:cubicBezTo>
                  <a:pt x="3777583" y="5099178"/>
                  <a:pt x="3264096" y="5274085"/>
                  <a:pt x="2788379" y="5605778"/>
                </a:cubicBezTo>
                <a:cubicBezTo>
                  <a:pt x="2387773" y="5884873"/>
                  <a:pt x="2065959" y="6252666"/>
                  <a:pt x="1789804" y="6672529"/>
                </a:cubicBezTo>
                <a:cubicBezTo>
                  <a:pt x="1751257" y="6731138"/>
                  <a:pt x="1715181" y="6787110"/>
                  <a:pt x="1681243" y="6840787"/>
                </a:cubicBezTo>
                <a:lnTo>
                  <a:pt x="16705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dk2">
              <a:alpha val="5882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4" name="Google Shape;24;p15"/>
          <p:cNvSpPr/>
          <p:nvPr/>
        </p:nvSpPr>
        <p:spPr>
          <a:xfrm>
            <a:off x="0" y="180445"/>
            <a:ext cx="5327858" cy="3001484"/>
          </a:xfrm>
          <a:custGeom>
            <a:rect b="b" l="l" r="r" t="t"/>
            <a:pathLst>
              <a:path extrusionOk="0" h="3001484" w="5327858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dk1">
              <a:alpha val="12941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5" name="Google Shape;25;p15"/>
          <p:cNvSpPr/>
          <p:nvPr/>
        </p:nvSpPr>
        <p:spPr>
          <a:xfrm>
            <a:off x="1798383" y="5597818"/>
            <a:ext cx="2430115" cy="1294338"/>
          </a:xfrm>
          <a:custGeom>
            <a:rect b="b" l="l" r="r" t="t"/>
            <a:pathLst>
              <a:path extrusionOk="0" h="1294338" w="2430115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cap="flat" cmpd="sng" w="38100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6" name="Google Shape;26;p15"/>
          <p:cNvSpPr/>
          <p:nvPr/>
        </p:nvSpPr>
        <p:spPr>
          <a:xfrm>
            <a:off x="-10954" y="3988558"/>
            <a:ext cx="2469462" cy="2893553"/>
          </a:xfrm>
          <a:custGeom>
            <a:rect b="b" l="l" r="r" t="t"/>
            <a:pathLst>
              <a:path extrusionOk="0" h="2893553" w="2469462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cap="flat" cmpd="sng" w="63500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7" name="Google Shape;27;p15"/>
          <p:cNvSpPr txBox="1"/>
          <p:nvPr>
            <p:ph type="title"/>
          </p:nvPr>
        </p:nvSpPr>
        <p:spPr>
          <a:xfrm>
            <a:off x="1001467" y="914400"/>
            <a:ext cx="5641848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Times New Roman"/>
              <a:buNone/>
              <a:defRPr sz="3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" type="body"/>
          </p:nvPr>
        </p:nvSpPr>
        <p:spPr>
          <a:xfrm>
            <a:off x="6868956" y="1143000"/>
            <a:ext cx="4190999" cy="4679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cap="none"/>
            </a:lvl1pPr>
            <a:lvl2pPr indent="-228600" lvl="1" marL="9144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-228600" lvl="2" marL="13716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одержимое заголовка и рисунок" showMasterSp="0">
  <p:cSld name="Содержимое заголовка и рисунок">
    <p:bg>
      <p:bgPr>
        <a:solidFill>
          <a:schemeClr val="lt2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/>
          <p:nvPr/>
        </p:nvSpPr>
        <p:spPr>
          <a:xfrm>
            <a:off x="0" y="0"/>
            <a:ext cx="4303817" cy="6100294"/>
          </a:xfrm>
          <a:custGeom>
            <a:rect b="b" l="l" r="r" t="t"/>
            <a:pathLst>
              <a:path extrusionOk="0" h="6100294" w="4303817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4705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1" name="Google Shape;31;p16"/>
          <p:cNvSpPr/>
          <p:nvPr/>
        </p:nvSpPr>
        <p:spPr>
          <a:xfrm rot="5400000">
            <a:off x="7072129" y="3184875"/>
            <a:ext cx="3027835" cy="4339045"/>
          </a:xfrm>
          <a:custGeom>
            <a:rect b="b" l="l" r="r" t="t"/>
            <a:pathLst>
              <a:path extrusionOk="0" h="4339045" w="302783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dk2">
              <a:alpha val="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2" name="Google Shape;32;p16"/>
          <p:cNvSpPr txBox="1"/>
          <p:nvPr>
            <p:ph type="title"/>
          </p:nvPr>
        </p:nvSpPr>
        <p:spPr>
          <a:xfrm>
            <a:off x="914400" y="914400"/>
            <a:ext cx="7534656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1" type="body"/>
          </p:nvPr>
        </p:nvSpPr>
        <p:spPr>
          <a:xfrm>
            <a:off x="914399" y="2039111"/>
            <a:ext cx="5650992" cy="3904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16"/>
          <p:cNvSpPr/>
          <p:nvPr>
            <p:ph idx="2" type="pic"/>
          </p:nvPr>
        </p:nvSpPr>
        <p:spPr>
          <a:xfrm>
            <a:off x="7623125" y="-20757"/>
            <a:ext cx="4589511" cy="655502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</p:sp>
      <p:sp>
        <p:nvSpPr>
          <p:cNvPr id="35" name="Google Shape;35;p16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 2" showMasterSp="0">
  <p:cSld name="Рисунок с подписью 2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914400" y="914400"/>
            <a:ext cx="5641848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8" name="Google Shape;38;p17"/>
          <p:cNvPicPr preferRelativeResize="0"/>
          <p:nvPr/>
        </p:nvPicPr>
        <p:blipFill rotWithShape="1">
          <a:blip r:embed="rId2">
            <a:alphaModFix/>
          </a:blip>
          <a:srcRect b="9728" l="0" r="30186" t="0"/>
          <a:stretch/>
        </p:blipFill>
        <p:spPr>
          <a:xfrm>
            <a:off x="6768197" y="1875319"/>
            <a:ext cx="4727117" cy="4998132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7"/>
          <p:cNvSpPr/>
          <p:nvPr/>
        </p:nvSpPr>
        <p:spPr>
          <a:xfrm>
            <a:off x="6867286" y="1"/>
            <a:ext cx="5324716" cy="6417732"/>
          </a:xfrm>
          <a:custGeom>
            <a:rect b="b" l="l" r="r" t="t"/>
            <a:pathLst>
              <a:path extrusionOk="0" h="6162929" w="511330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0" name="Google Shape;40;p17"/>
          <p:cNvSpPr/>
          <p:nvPr>
            <p:ph idx="2" type="pic"/>
          </p:nvPr>
        </p:nvSpPr>
        <p:spPr>
          <a:xfrm>
            <a:off x="7401941" y="0"/>
            <a:ext cx="4790059" cy="6587067"/>
          </a:xfrm>
          <a:prstGeom prst="rect">
            <a:avLst/>
          </a:prstGeom>
          <a:solidFill>
            <a:srgbClr val="BEA388"/>
          </a:solidFill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 1" showMasterSp="0">
  <p:cSld name="Заголовок раздела 1">
    <p:bg>
      <p:bgPr>
        <a:solidFill>
          <a:schemeClr val="lt2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8"/>
          <p:cNvSpPr/>
          <p:nvPr/>
        </p:nvSpPr>
        <p:spPr>
          <a:xfrm>
            <a:off x="6918777" y="0"/>
            <a:ext cx="5288935" cy="6857999"/>
          </a:xfrm>
          <a:custGeom>
            <a:rect b="b" l="l" r="r" t="t"/>
            <a:pathLst>
              <a:path extrusionOk="0" h="6857999" w="5288935">
                <a:moveTo>
                  <a:pt x="5288935" y="5846993"/>
                </a:moveTo>
                <a:lnTo>
                  <a:pt x="5288935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031407" y="6433649"/>
                  <a:pt x="5092600" y="6300408"/>
                  <a:pt x="5151893" y="6167371"/>
                </a:cubicBezTo>
                <a:close/>
                <a:moveTo>
                  <a:pt x="13164" y="0"/>
                </a:moveTo>
                <a:lnTo>
                  <a:pt x="5288935" y="0"/>
                </a:lnTo>
                <a:lnTo>
                  <a:pt x="5288935" y="3411849"/>
                </a:lnTo>
                <a:lnTo>
                  <a:pt x="5247557" y="3366169"/>
                </a:lnTo>
                <a:cubicBezTo>
                  <a:pt x="4159360" y="2292541"/>
                  <a:pt x="1405487" y="3120418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>
              <a:alpha val="50196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3" name="Google Shape;43;p18"/>
          <p:cNvSpPr/>
          <p:nvPr/>
        </p:nvSpPr>
        <p:spPr>
          <a:xfrm flipH="1" rot="10800000">
            <a:off x="0" y="-26179"/>
            <a:ext cx="5273226" cy="1169180"/>
          </a:xfrm>
          <a:custGeom>
            <a:rect b="b" l="l" r="r" t="t"/>
            <a:pathLst>
              <a:path extrusionOk="0" h="1169180" w="5273226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cap="flat" cmpd="sng" w="60325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4" name="Google Shape;44;p18"/>
          <p:cNvSpPr/>
          <p:nvPr/>
        </p:nvSpPr>
        <p:spPr>
          <a:xfrm>
            <a:off x="8006849" y="3200881"/>
            <a:ext cx="4200862" cy="3685693"/>
          </a:xfrm>
          <a:custGeom>
            <a:rect b="b" l="l" r="r" t="t"/>
            <a:pathLst>
              <a:path extrusionOk="0" h="3685693" w="4200862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cap="flat" cmpd="sng" w="85725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45" name="Google Shape;45;p18"/>
          <p:cNvSpPr txBox="1"/>
          <p:nvPr>
            <p:ph type="title"/>
          </p:nvPr>
        </p:nvSpPr>
        <p:spPr>
          <a:xfrm>
            <a:off x="5827205" y="914400"/>
            <a:ext cx="5449824" cy="353872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  <a:defRPr sz="4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8"/>
          <p:cNvSpPr/>
          <p:nvPr>
            <p:ph idx="2" type="pic"/>
          </p:nvPr>
        </p:nvSpPr>
        <p:spPr>
          <a:xfrm>
            <a:off x="-1" y="261780"/>
            <a:ext cx="5046134" cy="659622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47" name="Google Shape;47;p18"/>
          <p:cNvSpPr txBox="1"/>
          <p:nvPr>
            <p:ph idx="1" type="body"/>
          </p:nvPr>
        </p:nvSpPr>
        <p:spPr>
          <a:xfrm>
            <a:off x="5827204" y="4681728"/>
            <a:ext cx="5449824" cy="128016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ourier New"/>
              <a:buNone/>
              <a:defRPr b="0" sz="2400" cap="none"/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810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4pPr>
            <a:lvl5pPr indent="-3810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содержимое 7">
  <p:cSld name="Заголовок и содержимое 7">
    <p:bg>
      <p:bgPr>
        <a:solidFill>
          <a:schemeClr val="lt2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19"/>
          <p:cNvGrpSpPr/>
          <p:nvPr/>
        </p:nvGrpSpPr>
        <p:grpSpPr>
          <a:xfrm flipH="1">
            <a:off x="8970744" y="5209684"/>
            <a:ext cx="3221255" cy="1682471"/>
            <a:chOff x="-1483620" y="3988558"/>
            <a:chExt cx="4239452" cy="2903598"/>
          </a:xfrm>
        </p:grpSpPr>
        <p:sp>
          <p:nvSpPr>
            <p:cNvPr id="50" name="Google Shape;50;p19"/>
            <p:cNvSpPr/>
            <p:nvPr/>
          </p:nvSpPr>
          <p:spPr>
            <a:xfrm>
              <a:off x="325717" y="5597818"/>
              <a:ext cx="2430115" cy="1294338"/>
            </a:xfrm>
            <a:custGeom>
              <a:rect b="b" l="l" r="r" t="t"/>
              <a:pathLst>
                <a:path extrusionOk="0" h="1294338" w="2430115">
                  <a:moveTo>
                    <a:pt x="0" y="1281003"/>
                  </a:moveTo>
                  <a:lnTo>
                    <a:pt x="18759" y="1065812"/>
                  </a:lnTo>
                  <a:cubicBezTo>
                    <a:pt x="68103" y="677825"/>
                    <a:pt x="196828" y="335497"/>
                    <a:pt x="421385" y="160260"/>
                  </a:cubicBezTo>
                  <a:cubicBezTo>
                    <a:pt x="597747" y="22631"/>
                    <a:pt x="791587" y="-5390"/>
                    <a:pt x="945169" y="789"/>
                  </a:cubicBezTo>
                  <a:cubicBezTo>
                    <a:pt x="996362" y="2849"/>
                    <a:pt x="1043083" y="8708"/>
                    <a:pt x="1083192" y="15575"/>
                  </a:cubicBezTo>
                  <a:cubicBezTo>
                    <a:pt x="1244041" y="37412"/>
                    <a:pt x="1507299" y="98636"/>
                    <a:pt x="1778340" y="301396"/>
                  </a:cubicBezTo>
                  <a:cubicBezTo>
                    <a:pt x="2076448" y="524423"/>
                    <a:pt x="2262092" y="827463"/>
                    <a:pt x="2419558" y="1243748"/>
                  </a:cubicBezTo>
                  <a:cubicBezTo>
                    <a:pt x="2428157" y="1267596"/>
                    <a:pt x="2430115" y="1294338"/>
                    <a:pt x="2430115" y="1294338"/>
                  </a:cubicBezTo>
                </a:path>
              </a:pathLst>
            </a:custGeom>
            <a:noFill/>
            <a:ln cap="flat" cmpd="sng" w="38100">
              <a:solidFill>
                <a:schemeClr val="accen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51" name="Google Shape;51;p19"/>
            <p:cNvSpPr/>
            <p:nvPr/>
          </p:nvSpPr>
          <p:spPr>
            <a:xfrm>
              <a:off x="-1483620" y="3988558"/>
              <a:ext cx="2469462" cy="2893553"/>
            </a:xfrm>
            <a:custGeom>
              <a:rect b="b" l="l" r="r" t="t"/>
              <a:pathLst>
                <a:path extrusionOk="0" h="2893553" w="2469462">
                  <a:moveTo>
                    <a:pt x="0" y="28857"/>
                  </a:moveTo>
                  <a:lnTo>
                    <a:pt x="49705" y="15921"/>
                  </a:lnTo>
                  <a:cubicBezTo>
                    <a:pt x="94327" y="12220"/>
                    <a:pt x="141445" y="627"/>
                    <a:pt x="187038" y="123"/>
                  </a:cubicBezTo>
                  <a:cubicBezTo>
                    <a:pt x="551780" y="-3908"/>
                    <a:pt x="940882" y="92105"/>
                    <a:pt x="1247137" y="251792"/>
                  </a:cubicBezTo>
                  <a:cubicBezTo>
                    <a:pt x="2215986" y="756901"/>
                    <a:pt x="2581199" y="2010367"/>
                    <a:pt x="2440302" y="2893553"/>
                  </a:cubicBezTo>
                </a:path>
              </a:pathLst>
            </a:custGeom>
            <a:noFill/>
            <a:ln cap="flat" cmpd="sng" w="63500">
              <a:solidFill>
                <a:schemeClr val="accent1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52" name="Google Shape;52;p19"/>
          <p:cNvSpPr txBox="1"/>
          <p:nvPr>
            <p:ph type="title"/>
          </p:nvPr>
        </p:nvSpPr>
        <p:spPr>
          <a:xfrm>
            <a:off x="914400" y="914400"/>
            <a:ext cx="7534656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/>
          <p:nvPr/>
        </p:nvSpPr>
        <p:spPr>
          <a:xfrm rot="10800000">
            <a:off x="-1" y="5010313"/>
            <a:ext cx="3307890" cy="1876021"/>
          </a:xfrm>
          <a:custGeom>
            <a:rect b="b" l="l" r="r" t="t"/>
            <a:pathLst>
              <a:path extrusionOk="0" h="1876021" w="3307890">
                <a:moveTo>
                  <a:pt x="3307890" y="1876021"/>
                </a:moveTo>
                <a:lnTo>
                  <a:pt x="3062737" y="1792455"/>
                </a:lnTo>
                <a:cubicBezTo>
                  <a:pt x="1499256" y="1257872"/>
                  <a:pt x="548396" y="895598"/>
                  <a:pt x="56315" y="110172"/>
                </a:cubicBezTo>
                <a:lnTo>
                  <a:pt x="0" y="0"/>
                </a:lnTo>
                <a:lnTo>
                  <a:pt x="3307890" y="0"/>
                </a:lnTo>
                <a:close/>
              </a:path>
            </a:pathLst>
          </a:cu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4" name="Google Shape;54;p19"/>
          <p:cNvSpPr/>
          <p:nvPr/>
        </p:nvSpPr>
        <p:spPr>
          <a:xfrm rot="10800000">
            <a:off x="9394047" y="4650286"/>
            <a:ext cx="1859768" cy="2207713"/>
          </a:xfrm>
          <a:custGeom>
            <a:rect b="b" l="l" r="r" t="t"/>
            <a:pathLst>
              <a:path extrusionOk="0" h="2207713" w="1859768">
                <a:moveTo>
                  <a:pt x="0" y="118614"/>
                </a:moveTo>
                <a:lnTo>
                  <a:pt x="0" y="29419"/>
                </a:lnTo>
                <a:lnTo>
                  <a:pt x="16244" y="0"/>
                </a:lnTo>
                <a:lnTo>
                  <a:pt x="68915" y="0"/>
                </a:lnTo>
                <a:close/>
                <a:moveTo>
                  <a:pt x="1715656" y="494800"/>
                </a:moveTo>
                <a:cubicBezTo>
                  <a:pt x="1704862" y="495265"/>
                  <a:pt x="1693511" y="492713"/>
                  <a:pt x="1683714" y="491216"/>
                </a:cubicBezTo>
                <a:cubicBezTo>
                  <a:pt x="1567792" y="473756"/>
                  <a:pt x="1449925" y="461958"/>
                  <a:pt x="1337678" y="431097"/>
                </a:cubicBezTo>
                <a:cubicBezTo>
                  <a:pt x="1134061" y="375091"/>
                  <a:pt x="1009028" y="231185"/>
                  <a:pt x="950852" y="31845"/>
                </a:cubicBezTo>
                <a:lnTo>
                  <a:pt x="938957" y="0"/>
                </a:lnTo>
                <a:lnTo>
                  <a:pt x="1152830" y="0"/>
                </a:lnTo>
                <a:lnTo>
                  <a:pt x="1267279" y="105940"/>
                </a:lnTo>
                <a:cubicBezTo>
                  <a:pt x="1308707" y="144308"/>
                  <a:pt x="1349638" y="182194"/>
                  <a:pt x="1390620" y="219990"/>
                </a:cubicBezTo>
                <a:cubicBezTo>
                  <a:pt x="1386245" y="225654"/>
                  <a:pt x="1381298" y="231460"/>
                  <a:pt x="1376706" y="237482"/>
                </a:cubicBezTo>
                <a:cubicBezTo>
                  <a:pt x="1304559" y="222422"/>
                  <a:pt x="1267575" y="152885"/>
                  <a:pt x="1213653" y="110730"/>
                </a:cubicBezTo>
                <a:cubicBezTo>
                  <a:pt x="1155161" y="64853"/>
                  <a:pt x="1098884" y="19331"/>
                  <a:pt x="1013214" y="4927"/>
                </a:cubicBezTo>
                <a:cubicBezTo>
                  <a:pt x="1047417" y="278154"/>
                  <a:pt x="1317065" y="436272"/>
                  <a:pt x="1634702" y="427133"/>
                </a:cubicBezTo>
                <a:cubicBezTo>
                  <a:pt x="1577765" y="199027"/>
                  <a:pt x="1448459" y="58590"/>
                  <a:pt x="1297389" y="8655"/>
                </a:cubicBezTo>
                <a:lnTo>
                  <a:pt x="1259059" y="0"/>
                </a:lnTo>
                <a:lnTo>
                  <a:pt x="1410415" y="0"/>
                </a:lnTo>
                <a:lnTo>
                  <a:pt x="1499716" y="66646"/>
                </a:lnTo>
                <a:cubicBezTo>
                  <a:pt x="1554948" y="119466"/>
                  <a:pt x="1598789" y="185076"/>
                  <a:pt x="1637128" y="256403"/>
                </a:cubicBezTo>
                <a:cubicBezTo>
                  <a:pt x="1675184" y="326584"/>
                  <a:pt x="1755798" y="433557"/>
                  <a:pt x="1744255" y="480278"/>
                </a:cubicBezTo>
                <a:cubicBezTo>
                  <a:pt x="1736686" y="490852"/>
                  <a:pt x="1726450" y="494335"/>
                  <a:pt x="1715656" y="494800"/>
                </a:cubicBezTo>
                <a:close/>
                <a:moveTo>
                  <a:pt x="118121" y="857786"/>
                </a:moveTo>
                <a:cubicBezTo>
                  <a:pt x="321011" y="780677"/>
                  <a:pt x="535523" y="340321"/>
                  <a:pt x="433985" y="43220"/>
                </a:cubicBezTo>
                <a:cubicBezTo>
                  <a:pt x="410330" y="101200"/>
                  <a:pt x="389994" y="145563"/>
                  <a:pt x="374233" y="191214"/>
                </a:cubicBezTo>
                <a:cubicBezTo>
                  <a:pt x="357538" y="239229"/>
                  <a:pt x="345560" y="289103"/>
                  <a:pt x="330862" y="340269"/>
                </a:cubicBezTo>
                <a:cubicBezTo>
                  <a:pt x="314214" y="330754"/>
                  <a:pt x="303849" y="326966"/>
                  <a:pt x="304211" y="324744"/>
                </a:cubicBezTo>
                <a:cubicBezTo>
                  <a:pt x="311428" y="259327"/>
                  <a:pt x="319790" y="193622"/>
                  <a:pt x="328152" y="127918"/>
                </a:cubicBezTo>
                <a:cubicBezTo>
                  <a:pt x="110186" y="438886"/>
                  <a:pt x="47314" y="643052"/>
                  <a:pt x="118121" y="857786"/>
                </a:cubicBezTo>
                <a:close/>
                <a:moveTo>
                  <a:pt x="74903" y="966935"/>
                </a:moveTo>
                <a:cubicBezTo>
                  <a:pt x="38034" y="945758"/>
                  <a:pt x="15827" y="648523"/>
                  <a:pt x="69491" y="504187"/>
                </a:cubicBezTo>
                <a:cubicBezTo>
                  <a:pt x="133206" y="333209"/>
                  <a:pt x="216093" y="172655"/>
                  <a:pt x="326258" y="28833"/>
                </a:cubicBezTo>
                <a:lnTo>
                  <a:pt x="351236" y="0"/>
                </a:lnTo>
                <a:lnTo>
                  <a:pt x="500166" y="0"/>
                </a:lnTo>
                <a:lnTo>
                  <a:pt x="501007" y="11785"/>
                </a:lnTo>
                <a:cubicBezTo>
                  <a:pt x="557150" y="329413"/>
                  <a:pt x="461159" y="602456"/>
                  <a:pt x="245786" y="835475"/>
                </a:cubicBezTo>
                <a:cubicBezTo>
                  <a:pt x="201837" y="882723"/>
                  <a:pt x="98490" y="976231"/>
                  <a:pt x="74903" y="966935"/>
                </a:cubicBezTo>
                <a:close/>
                <a:moveTo>
                  <a:pt x="1661942" y="1353812"/>
                </a:moveTo>
                <a:cubicBezTo>
                  <a:pt x="1689964" y="1352207"/>
                  <a:pt x="1719270" y="1348345"/>
                  <a:pt x="1749989" y="1342230"/>
                </a:cubicBezTo>
                <a:cubicBezTo>
                  <a:pt x="1656665" y="1097504"/>
                  <a:pt x="1497337" y="963250"/>
                  <a:pt x="1312677" y="968809"/>
                </a:cubicBezTo>
                <a:cubicBezTo>
                  <a:pt x="1286297" y="969603"/>
                  <a:pt x="1259399" y="973250"/>
                  <a:pt x="1232104" y="979836"/>
                </a:cubicBezTo>
                <a:cubicBezTo>
                  <a:pt x="1319351" y="1062014"/>
                  <a:pt x="1460184" y="1072004"/>
                  <a:pt x="1510925" y="1199562"/>
                </a:cubicBezTo>
                <a:cubicBezTo>
                  <a:pt x="1413953" y="1150563"/>
                  <a:pt x="1328893" y="1083357"/>
                  <a:pt x="1217072" y="1054216"/>
                </a:cubicBezTo>
                <a:cubicBezTo>
                  <a:pt x="1332495" y="1265699"/>
                  <a:pt x="1465786" y="1365048"/>
                  <a:pt x="1661942" y="1353812"/>
                </a:cubicBezTo>
                <a:close/>
                <a:moveTo>
                  <a:pt x="394807" y="1626455"/>
                </a:moveTo>
                <a:cubicBezTo>
                  <a:pt x="431036" y="1610664"/>
                  <a:pt x="450719" y="1605418"/>
                  <a:pt x="466693" y="1595017"/>
                </a:cubicBezTo>
                <a:cubicBezTo>
                  <a:pt x="617981" y="1496170"/>
                  <a:pt x="702592" y="1260677"/>
                  <a:pt x="650821" y="1077380"/>
                </a:cubicBezTo>
                <a:cubicBezTo>
                  <a:pt x="640663" y="1042498"/>
                  <a:pt x="641972" y="997433"/>
                  <a:pt x="591587" y="974474"/>
                </a:cubicBezTo>
                <a:cubicBezTo>
                  <a:pt x="578978" y="1018116"/>
                  <a:pt x="566810" y="1056169"/>
                  <a:pt x="557216" y="1094794"/>
                </a:cubicBezTo>
                <a:cubicBezTo>
                  <a:pt x="533192" y="1193037"/>
                  <a:pt x="511601" y="1291280"/>
                  <a:pt x="486148" y="1388665"/>
                </a:cubicBezTo>
                <a:cubicBezTo>
                  <a:pt x="481894" y="1404645"/>
                  <a:pt x="464055" y="1417340"/>
                  <a:pt x="452079" y="1431607"/>
                </a:cubicBezTo>
                <a:cubicBezTo>
                  <a:pt x="445076" y="1427887"/>
                  <a:pt x="437717" y="1423952"/>
                  <a:pt x="430714" y="1420233"/>
                </a:cubicBezTo>
                <a:cubicBezTo>
                  <a:pt x="451292" y="1327723"/>
                  <a:pt x="472444" y="1235070"/>
                  <a:pt x="493238" y="1142201"/>
                </a:cubicBezTo>
                <a:cubicBezTo>
                  <a:pt x="405949" y="1288283"/>
                  <a:pt x="340614" y="1438288"/>
                  <a:pt x="394807" y="1626455"/>
                </a:cubicBezTo>
                <a:close/>
                <a:moveTo>
                  <a:pt x="1315388" y="2115696"/>
                </a:moveTo>
                <a:cubicBezTo>
                  <a:pt x="1459383" y="1841253"/>
                  <a:pt x="1300831" y="1370388"/>
                  <a:pt x="1031118" y="1312715"/>
                </a:cubicBezTo>
                <a:cubicBezTo>
                  <a:pt x="1065996" y="1397084"/>
                  <a:pt x="1095810" y="1474508"/>
                  <a:pt x="1129348" y="1549780"/>
                </a:cubicBezTo>
                <a:cubicBezTo>
                  <a:pt x="1161888" y="1623476"/>
                  <a:pt x="1222856" y="1683035"/>
                  <a:pt x="1248211" y="1771927"/>
                </a:cubicBezTo>
                <a:cubicBezTo>
                  <a:pt x="1222391" y="1769583"/>
                  <a:pt x="1201710" y="1773253"/>
                  <a:pt x="1198290" y="1766808"/>
                </a:cubicBezTo>
                <a:cubicBezTo>
                  <a:pt x="1127371" y="1641272"/>
                  <a:pt x="1057886" y="1514158"/>
                  <a:pt x="990681" y="1391341"/>
                </a:cubicBezTo>
                <a:cubicBezTo>
                  <a:pt x="855540" y="1570131"/>
                  <a:pt x="974506" y="1949897"/>
                  <a:pt x="1315388" y="2115696"/>
                </a:cubicBezTo>
                <a:close/>
                <a:moveTo>
                  <a:pt x="1350109" y="2206800"/>
                </a:moveTo>
                <a:cubicBezTo>
                  <a:pt x="1227294" y="2132029"/>
                  <a:pt x="1103839" y="2055898"/>
                  <a:pt x="1016305" y="1939402"/>
                </a:cubicBezTo>
                <a:cubicBezTo>
                  <a:pt x="894527" y="1777942"/>
                  <a:pt x="844899" y="1595932"/>
                  <a:pt x="915052" y="1399068"/>
                </a:cubicBezTo>
                <a:cubicBezTo>
                  <a:pt x="975348" y="1229938"/>
                  <a:pt x="907264" y="1082692"/>
                  <a:pt x="854782" y="932137"/>
                </a:cubicBezTo>
                <a:cubicBezTo>
                  <a:pt x="846533" y="908644"/>
                  <a:pt x="804422" y="896999"/>
                  <a:pt x="770773" y="875318"/>
                </a:cubicBezTo>
                <a:cubicBezTo>
                  <a:pt x="787545" y="859543"/>
                  <a:pt x="802883" y="845346"/>
                  <a:pt x="825964" y="823117"/>
                </a:cubicBezTo>
                <a:cubicBezTo>
                  <a:pt x="812484" y="768678"/>
                  <a:pt x="797092" y="705284"/>
                  <a:pt x="778651" y="628353"/>
                </a:cubicBezTo>
                <a:cubicBezTo>
                  <a:pt x="718445" y="684857"/>
                  <a:pt x="704504" y="750136"/>
                  <a:pt x="674057" y="806473"/>
                </a:cubicBezTo>
                <a:cubicBezTo>
                  <a:pt x="639013" y="871268"/>
                  <a:pt x="653565" y="926351"/>
                  <a:pt x="678691" y="987300"/>
                </a:cubicBezTo>
                <a:cubicBezTo>
                  <a:pt x="768807" y="1203882"/>
                  <a:pt x="699453" y="1395372"/>
                  <a:pt x="573399" y="1572793"/>
                </a:cubicBezTo>
                <a:cubicBezTo>
                  <a:pt x="543911" y="1614586"/>
                  <a:pt x="491566" y="1640205"/>
                  <a:pt x="448294" y="1671763"/>
                </a:cubicBezTo>
                <a:cubicBezTo>
                  <a:pt x="404448" y="1703465"/>
                  <a:pt x="371872" y="1682427"/>
                  <a:pt x="347341" y="1644762"/>
                </a:cubicBezTo>
                <a:cubicBezTo>
                  <a:pt x="310117" y="1587763"/>
                  <a:pt x="311251" y="1523568"/>
                  <a:pt x="322256" y="1459939"/>
                </a:cubicBezTo>
                <a:cubicBezTo>
                  <a:pt x="349914" y="1299003"/>
                  <a:pt x="405306" y="1149365"/>
                  <a:pt x="495295" y="1011735"/>
                </a:cubicBezTo>
                <a:cubicBezTo>
                  <a:pt x="545960" y="933888"/>
                  <a:pt x="586695" y="849101"/>
                  <a:pt x="631502" y="767246"/>
                </a:cubicBezTo>
                <a:cubicBezTo>
                  <a:pt x="647658" y="737930"/>
                  <a:pt x="657956" y="704608"/>
                  <a:pt x="678184" y="678226"/>
                </a:cubicBezTo>
                <a:cubicBezTo>
                  <a:pt x="752638" y="581017"/>
                  <a:pt x="749272" y="478997"/>
                  <a:pt x="718531" y="365894"/>
                </a:cubicBezTo>
                <a:cubicBezTo>
                  <a:pt x="699256" y="294803"/>
                  <a:pt x="683666" y="222633"/>
                  <a:pt x="669080" y="150213"/>
                </a:cubicBezTo>
                <a:lnTo>
                  <a:pt x="639037" y="0"/>
                </a:lnTo>
                <a:lnTo>
                  <a:pt x="685477" y="0"/>
                </a:lnTo>
                <a:lnTo>
                  <a:pt x="830123" y="644646"/>
                </a:lnTo>
                <a:cubicBezTo>
                  <a:pt x="841889" y="697081"/>
                  <a:pt x="858594" y="748580"/>
                  <a:pt x="868286" y="801231"/>
                </a:cubicBezTo>
                <a:cubicBezTo>
                  <a:pt x="876847" y="846862"/>
                  <a:pt x="902344" y="867547"/>
                  <a:pt x="945378" y="881698"/>
                </a:cubicBezTo>
                <a:cubicBezTo>
                  <a:pt x="1031306" y="909427"/>
                  <a:pt x="1113389" y="928992"/>
                  <a:pt x="1208838" y="919029"/>
                </a:cubicBezTo>
                <a:cubicBezTo>
                  <a:pt x="1450323" y="893401"/>
                  <a:pt x="1641860" y="979221"/>
                  <a:pt x="1753984" y="1208539"/>
                </a:cubicBezTo>
                <a:cubicBezTo>
                  <a:pt x="1782977" y="1267908"/>
                  <a:pt x="1856145" y="1343578"/>
                  <a:pt x="1859768" y="1390144"/>
                </a:cubicBezTo>
                <a:cubicBezTo>
                  <a:pt x="1836417" y="1439526"/>
                  <a:pt x="1688979" y="1406544"/>
                  <a:pt x="1607507" y="1402956"/>
                </a:cubicBezTo>
                <a:cubicBezTo>
                  <a:pt x="1486122" y="1397822"/>
                  <a:pt x="1378192" y="1354922"/>
                  <a:pt x="1298703" y="1257406"/>
                </a:cubicBezTo>
                <a:cubicBezTo>
                  <a:pt x="1252324" y="1200270"/>
                  <a:pt x="1195489" y="1147586"/>
                  <a:pt x="1164863" y="1082843"/>
                </a:cubicBezTo>
                <a:cubicBezTo>
                  <a:pt x="1130674" y="1011083"/>
                  <a:pt x="1077231" y="979459"/>
                  <a:pt x="1010750" y="956586"/>
                </a:cubicBezTo>
                <a:cubicBezTo>
                  <a:pt x="982871" y="947151"/>
                  <a:pt x="954125" y="941586"/>
                  <a:pt x="905506" y="929445"/>
                </a:cubicBezTo>
                <a:cubicBezTo>
                  <a:pt x="938069" y="1026569"/>
                  <a:pt x="961505" y="1108942"/>
                  <a:pt x="994250" y="1187151"/>
                </a:cubicBezTo>
                <a:cubicBezTo>
                  <a:pt x="1004360" y="1210786"/>
                  <a:pt x="1037660" y="1227381"/>
                  <a:pt x="1063313" y="1241331"/>
                </a:cubicBezTo>
                <a:cubicBezTo>
                  <a:pt x="1239665" y="1337051"/>
                  <a:pt x="1330749" y="1501044"/>
                  <a:pt x="1403427" y="1675440"/>
                </a:cubicBezTo>
                <a:cubicBezTo>
                  <a:pt x="1448273" y="1782871"/>
                  <a:pt x="1438875" y="1899660"/>
                  <a:pt x="1412888" y="2013308"/>
                </a:cubicBezTo>
                <a:cubicBezTo>
                  <a:pt x="1398883" y="2074648"/>
                  <a:pt x="1385094" y="2135629"/>
                  <a:pt x="1370292" y="2202341"/>
                </a:cubicBezTo>
                <a:cubicBezTo>
                  <a:pt x="1368001" y="2202917"/>
                  <a:pt x="1355826" y="2210234"/>
                  <a:pt x="1350109" y="2206800"/>
                </a:cubicBezTo>
                <a:close/>
              </a:path>
            </a:pathLst>
          </a:custGeom>
          <a:solidFill>
            <a:schemeClr val="dk1">
              <a:alpha val="11764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5" name="Google Shape;55;p19"/>
          <p:cNvSpPr/>
          <p:nvPr/>
        </p:nvSpPr>
        <p:spPr>
          <a:xfrm flipH="1" rot="-5400000">
            <a:off x="8812879" y="2130044"/>
            <a:ext cx="5509165" cy="1249078"/>
          </a:xfrm>
          <a:custGeom>
            <a:rect b="b" l="l" r="r" t="t"/>
            <a:pathLst>
              <a:path extrusionOk="0" h="1249078" w="5509165">
                <a:moveTo>
                  <a:pt x="5509165" y="1249078"/>
                </a:moveTo>
                <a:lnTo>
                  <a:pt x="0" y="1249078"/>
                </a:lnTo>
                <a:lnTo>
                  <a:pt x="0" y="376649"/>
                </a:lnTo>
                <a:lnTo>
                  <a:pt x="124275" y="338434"/>
                </a:lnTo>
                <a:cubicBezTo>
                  <a:pt x="840589" y="132976"/>
                  <a:pt x="1609226" y="14590"/>
                  <a:pt x="2337339" y="1263"/>
                </a:cubicBezTo>
                <a:cubicBezTo>
                  <a:pt x="3273483" y="-15871"/>
                  <a:pt x="4142637" y="140664"/>
                  <a:pt x="4747463" y="509094"/>
                </a:cubicBezTo>
                <a:cubicBezTo>
                  <a:pt x="5039841" y="687195"/>
                  <a:pt x="5284004" y="923072"/>
                  <a:pt x="5475419" y="1196657"/>
                </a:cubicBezTo>
                <a:close/>
              </a:path>
            </a:pathLst>
          </a:custGeom>
          <a:solidFill>
            <a:schemeClr val="accent4">
              <a:alpha val="4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6" name="Google Shape;56;p19"/>
          <p:cNvSpPr txBox="1"/>
          <p:nvPr>
            <p:ph idx="1" type="body"/>
          </p:nvPr>
        </p:nvSpPr>
        <p:spPr>
          <a:xfrm>
            <a:off x="914400" y="2039112"/>
            <a:ext cx="7150608" cy="33565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175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4pPr>
            <a:lvl5pPr indent="-3175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7" name="Google Shape;57;p19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аблица 1">
  <p:cSld name="Таблица 1">
    <p:bg>
      <p:bgPr>
        <a:solidFill>
          <a:schemeClr val="lt2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0"/>
          <p:cNvSpPr txBox="1"/>
          <p:nvPr>
            <p:ph type="title"/>
          </p:nvPr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" type="body"/>
          </p:nvPr>
        </p:nvSpPr>
        <p:spPr>
          <a:xfrm>
            <a:off x="914400" y="2039112"/>
            <a:ext cx="4576953" cy="3877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20"/>
          <p:cNvSpPr txBox="1"/>
          <p:nvPr>
            <p:ph idx="2" type="body"/>
          </p:nvPr>
        </p:nvSpPr>
        <p:spPr>
          <a:xfrm>
            <a:off x="6357747" y="2039112"/>
            <a:ext cx="4576953" cy="387705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2" name="Google Shape;62;p20"/>
          <p:cNvSpPr/>
          <p:nvPr/>
        </p:nvSpPr>
        <p:spPr>
          <a:xfrm>
            <a:off x="0" y="5879804"/>
            <a:ext cx="4707470" cy="978196"/>
          </a:xfrm>
          <a:custGeom>
            <a:rect b="b" l="l" r="r" t="t"/>
            <a:pathLst>
              <a:path extrusionOk="0" h="978196" w="4707470">
                <a:moveTo>
                  <a:pt x="4059737" y="967990"/>
                </a:moveTo>
                <a:lnTo>
                  <a:pt x="4058450" y="978196"/>
                </a:lnTo>
                <a:lnTo>
                  <a:pt x="4010063" y="978196"/>
                </a:lnTo>
                <a:close/>
                <a:moveTo>
                  <a:pt x="0" y="488477"/>
                </a:moveTo>
                <a:lnTo>
                  <a:pt x="72049" y="656791"/>
                </a:lnTo>
                <a:cubicBezTo>
                  <a:pt x="112356" y="736092"/>
                  <a:pt x="157416" y="812383"/>
                  <a:pt x="206640" y="886509"/>
                </a:cubicBezTo>
                <a:lnTo>
                  <a:pt x="272042" y="978196"/>
                </a:lnTo>
                <a:lnTo>
                  <a:pt x="184579" y="978196"/>
                </a:lnTo>
                <a:lnTo>
                  <a:pt x="149828" y="932137"/>
                </a:lnTo>
                <a:cubicBezTo>
                  <a:pt x="105705" y="866449"/>
                  <a:pt x="65433" y="798062"/>
                  <a:pt x="29898" y="726361"/>
                </a:cubicBezTo>
                <a:lnTo>
                  <a:pt x="0" y="659079"/>
                </a:lnTo>
                <a:close/>
                <a:moveTo>
                  <a:pt x="2427853" y="69987"/>
                </a:moveTo>
                <a:cubicBezTo>
                  <a:pt x="2291111" y="74991"/>
                  <a:pt x="2154491" y="93572"/>
                  <a:pt x="2017693" y="122737"/>
                </a:cubicBezTo>
                <a:cubicBezTo>
                  <a:pt x="1752602" y="179100"/>
                  <a:pt x="1485359" y="223967"/>
                  <a:pt x="1217707" y="266029"/>
                </a:cubicBezTo>
                <a:cubicBezTo>
                  <a:pt x="1096073" y="285102"/>
                  <a:pt x="971859" y="284040"/>
                  <a:pt x="848303" y="292389"/>
                </a:cubicBezTo>
                <a:cubicBezTo>
                  <a:pt x="1439836" y="418622"/>
                  <a:pt x="2029550" y="374317"/>
                  <a:pt x="2617347" y="268805"/>
                </a:cubicBezTo>
                <a:cubicBezTo>
                  <a:pt x="2641249" y="326771"/>
                  <a:pt x="2615591" y="342307"/>
                  <a:pt x="2575151" y="346132"/>
                </a:cubicBezTo>
                <a:cubicBezTo>
                  <a:pt x="2247929" y="377355"/>
                  <a:pt x="1924500" y="450069"/>
                  <a:pt x="1592825" y="430392"/>
                </a:cubicBezTo>
                <a:cubicBezTo>
                  <a:pt x="1370927" y="417078"/>
                  <a:pt x="1148922" y="406294"/>
                  <a:pt x="927202" y="395014"/>
                </a:cubicBezTo>
                <a:cubicBezTo>
                  <a:pt x="910915" y="394154"/>
                  <a:pt x="894471" y="397096"/>
                  <a:pt x="848774" y="400725"/>
                </a:cubicBezTo>
                <a:cubicBezTo>
                  <a:pt x="901706" y="425523"/>
                  <a:pt x="935512" y="454429"/>
                  <a:pt x="953198" y="446968"/>
                </a:cubicBezTo>
                <a:cubicBezTo>
                  <a:pt x="1036787" y="412276"/>
                  <a:pt x="1094166" y="469201"/>
                  <a:pt x="1164217" y="487531"/>
                </a:cubicBezTo>
                <a:cubicBezTo>
                  <a:pt x="1630611" y="609624"/>
                  <a:pt x="2097381" y="672370"/>
                  <a:pt x="2563251" y="479630"/>
                </a:cubicBezTo>
                <a:cubicBezTo>
                  <a:pt x="2711940" y="417930"/>
                  <a:pt x="2850184" y="341634"/>
                  <a:pt x="2969415" y="235206"/>
                </a:cubicBezTo>
                <a:cubicBezTo>
                  <a:pt x="2988272" y="218657"/>
                  <a:pt x="3002084" y="196846"/>
                  <a:pt x="3018419" y="177666"/>
                </a:cubicBezTo>
                <a:cubicBezTo>
                  <a:pt x="2974427" y="109062"/>
                  <a:pt x="2900669" y="110127"/>
                  <a:pt x="2838754" y="98695"/>
                </a:cubicBezTo>
                <a:cubicBezTo>
                  <a:pt x="2701463" y="73555"/>
                  <a:pt x="2564596" y="64983"/>
                  <a:pt x="2427853" y="69987"/>
                </a:cubicBezTo>
                <a:close/>
                <a:moveTo>
                  <a:pt x="2444158" y="387"/>
                </a:moveTo>
                <a:cubicBezTo>
                  <a:pt x="2598755" y="-2686"/>
                  <a:pt x="2753769" y="12585"/>
                  <a:pt x="2908628" y="45735"/>
                </a:cubicBezTo>
                <a:cubicBezTo>
                  <a:pt x="2979068" y="61036"/>
                  <a:pt x="3068206" y="63586"/>
                  <a:pt x="3088619" y="154653"/>
                </a:cubicBezTo>
                <a:cubicBezTo>
                  <a:pt x="3107235" y="238296"/>
                  <a:pt x="3033824" y="275143"/>
                  <a:pt x="2980945" y="318333"/>
                </a:cubicBezTo>
                <a:cubicBezTo>
                  <a:pt x="2832679" y="439156"/>
                  <a:pt x="2663731" y="525726"/>
                  <a:pt x="2478738" y="580498"/>
                </a:cubicBezTo>
                <a:cubicBezTo>
                  <a:pt x="2349171" y="619318"/>
                  <a:pt x="2216315" y="648629"/>
                  <a:pt x="2071312" y="685100"/>
                </a:cubicBezTo>
                <a:cubicBezTo>
                  <a:pt x="2167354" y="736612"/>
                  <a:pt x="2247592" y="794640"/>
                  <a:pt x="2336932" y="823834"/>
                </a:cubicBezTo>
                <a:cubicBezTo>
                  <a:pt x="2436398" y="856448"/>
                  <a:pt x="2545092" y="863529"/>
                  <a:pt x="2650218" y="880372"/>
                </a:cubicBezTo>
                <a:cubicBezTo>
                  <a:pt x="2674799" y="884329"/>
                  <a:pt x="2712701" y="890811"/>
                  <a:pt x="2724828" y="877816"/>
                </a:cubicBezTo>
                <a:cubicBezTo>
                  <a:pt x="2790257" y="811500"/>
                  <a:pt x="2864697" y="844453"/>
                  <a:pt x="2937906" y="850216"/>
                </a:cubicBezTo>
                <a:cubicBezTo>
                  <a:pt x="3030260" y="857706"/>
                  <a:pt x="3122919" y="870533"/>
                  <a:pt x="3214489" y="865310"/>
                </a:cubicBezTo>
                <a:cubicBezTo>
                  <a:pt x="3330052" y="859201"/>
                  <a:pt x="3444369" y="838841"/>
                  <a:pt x="3558811" y="821783"/>
                </a:cubicBezTo>
                <a:cubicBezTo>
                  <a:pt x="3845661" y="780181"/>
                  <a:pt x="4132816" y="743918"/>
                  <a:pt x="4423716" y="769182"/>
                </a:cubicBezTo>
                <a:cubicBezTo>
                  <a:pt x="4485096" y="774506"/>
                  <a:pt x="4549229" y="783231"/>
                  <a:pt x="4604328" y="806587"/>
                </a:cubicBezTo>
                <a:cubicBezTo>
                  <a:pt x="4690279" y="842884"/>
                  <a:pt x="4723749" y="908909"/>
                  <a:pt x="4700071" y="978164"/>
                </a:cubicBezTo>
                <a:lnTo>
                  <a:pt x="4700051" y="978196"/>
                </a:lnTo>
                <a:lnTo>
                  <a:pt x="4626911" y="978196"/>
                </a:lnTo>
                <a:lnTo>
                  <a:pt x="4634858" y="938205"/>
                </a:lnTo>
                <a:cubicBezTo>
                  <a:pt x="4630586" y="912076"/>
                  <a:pt x="4607226" y="888378"/>
                  <a:pt x="4565805" y="871619"/>
                </a:cubicBezTo>
                <a:cubicBezTo>
                  <a:pt x="4510139" y="849256"/>
                  <a:pt x="4446290" y="840035"/>
                  <a:pt x="4384624" y="835208"/>
                </a:cubicBezTo>
                <a:cubicBezTo>
                  <a:pt x="4319945" y="830079"/>
                  <a:pt x="4255480" y="828097"/>
                  <a:pt x="4191174" y="828605"/>
                </a:cubicBezTo>
                <a:cubicBezTo>
                  <a:pt x="3998255" y="830132"/>
                  <a:pt x="3806768" y="854079"/>
                  <a:pt x="3615233" y="882733"/>
                </a:cubicBezTo>
                <a:cubicBezTo>
                  <a:pt x="3445683" y="908144"/>
                  <a:pt x="3275903" y="932786"/>
                  <a:pt x="3106122" y="957428"/>
                </a:cubicBezTo>
                <a:lnTo>
                  <a:pt x="3167669" y="978196"/>
                </a:lnTo>
                <a:lnTo>
                  <a:pt x="2761995" y="978196"/>
                </a:lnTo>
                <a:lnTo>
                  <a:pt x="2604435" y="961624"/>
                </a:lnTo>
                <a:lnTo>
                  <a:pt x="2629619" y="978196"/>
                </a:lnTo>
                <a:lnTo>
                  <a:pt x="2442177" y="978196"/>
                </a:lnTo>
                <a:lnTo>
                  <a:pt x="2299922" y="896786"/>
                </a:lnTo>
                <a:cubicBezTo>
                  <a:pt x="2269582" y="879425"/>
                  <a:pt x="2233101" y="870458"/>
                  <a:pt x="2204982" y="850389"/>
                </a:cubicBezTo>
                <a:cubicBezTo>
                  <a:pt x="1996636" y="701859"/>
                  <a:pt x="1747975" y="698964"/>
                  <a:pt x="1506483" y="669446"/>
                </a:cubicBezTo>
                <a:cubicBezTo>
                  <a:pt x="1499680" y="668433"/>
                  <a:pt x="1491530" y="674471"/>
                  <a:pt x="1473612" y="681163"/>
                </a:cubicBezTo>
                <a:cubicBezTo>
                  <a:pt x="1584414" y="738551"/>
                  <a:pt x="1717391" y="807480"/>
                  <a:pt x="1855475" y="879104"/>
                </a:cubicBezTo>
                <a:lnTo>
                  <a:pt x="2046452" y="978196"/>
                </a:lnTo>
                <a:lnTo>
                  <a:pt x="1905580" y="978196"/>
                </a:lnTo>
                <a:lnTo>
                  <a:pt x="1792576" y="917483"/>
                </a:lnTo>
                <a:cubicBezTo>
                  <a:pt x="1679817" y="860435"/>
                  <a:pt x="1561557" y="806703"/>
                  <a:pt x="1431825" y="761296"/>
                </a:cubicBezTo>
                <a:cubicBezTo>
                  <a:pt x="1481070" y="816016"/>
                  <a:pt x="1531868" y="866260"/>
                  <a:pt x="1584066" y="912806"/>
                </a:cubicBezTo>
                <a:lnTo>
                  <a:pt x="1665294" y="978196"/>
                </a:lnTo>
                <a:lnTo>
                  <a:pt x="1530478" y="978196"/>
                </a:lnTo>
                <a:lnTo>
                  <a:pt x="1433502" y="903764"/>
                </a:lnTo>
                <a:cubicBezTo>
                  <a:pt x="1350827" y="836355"/>
                  <a:pt x="1273396" y="763147"/>
                  <a:pt x="1207351" y="677361"/>
                </a:cubicBezTo>
                <a:cubicBezTo>
                  <a:pt x="1176883" y="637924"/>
                  <a:pt x="1132082" y="601252"/>
                  <a:pt x="1085279" y="580996"/>
                </a:cubicBezTo>
                <a:cubicBezTo>
                  <a:pt x="878724" y="490371"/>
                  <a:pt x="669558" y="405484"/>
                  <a:pt x="460678" y="320100"/>
                </a:cubicBezTo>
                <a:cubicBezTo>
                  <a:pt x="434018" y="309216"/>
                  <a:pt x="402475" y="308044"/>
                  <a:pt x="370062" y="302529"/>
                </a:cubicBezTo>
                <a:cubicBezTo>
                  <a:pt x="481234" y="420306"/>
                  <a:pt x="590097" y="530386"/>
                  <a:pt x="692974" y="645063"/>
                </a:cubicBezTo>
                <a:cubicBezTo>
                  <a:pt x="765403" y="726140"/>
                  <a:pt x="828829" y="814746"/>
                  <a:pt x="899891" y="897040"/>
                </a:cubicBezTo>
                <a:lnTo>
                  <a:pt x="958299" y="978196"/>
                </a:lnTo>
                <a:lnTo>
                  <a:pt x="856593" y="978196"/>
                </a:lnTo>
                <a:lnTo>
                  <a:pt x="745097" y="814331"/>
                </a:lnTo>
                <a:cubicBezTo>
                  <a:pt x="613951" y="647709"/>
                  <a:pt x="460119" y="497146"/>
                  <a:pt x="291682" y="357455"/>
                </a:cubicBezTo>
                <a:cubicBezTo>
                  <a:pt x="262176" y="332767"/>
                  <a:pt x="225781" y="315434"/>
                  <a:pt x="192689" y="294672"/>
                </a:cubicBezTo>
                <a:cubicBezTo>
                  <a:pt x="315383" y="458030"/>
                  <a:pt x="444112" y="615525"/>
                  <a:pt x="556080" y="783560"/>
                </a:cubicBezTo>
                <a:cubicBezTo>
                  <a:pt x="583885" y="825308"/>
                  <a:pt x="614448" y="865239"/>
                  <a:pt x="645779" y="904799"/>
                </a:cubicBezTo>
                <a:lnTo>
                  <a:pt x="703943" y="978196"/>
                </a:lnTo>
                <a:lnTo>
                  <a:pt x="621039" y="978196"/>
                </a:lnTo>
                <a:lnTo>
                  <a:pt x="430820" y="725635"/>
                </a:lnTo>
                <a:cubicBezTo>
                  <a:pt x="332361" y="599705"/>
                  <a:pt x="227971" y="477107"/>
                  <a:pt x="116693" y="361863"/>
                </a:cubicBezTo>
                <a:cubicBezTo>
                  <a:pt x="97667" y="342321"/>
                  <a:pt x="75253" y="325899"/>
                  <a:pt x="50540" y="310444"/>
                </a:cubicBezTo>
                <a:lnTo>
                  <a:pt x="0" y="281606"/>
                </a:lnTo>
                <a:lnTo>
                  <a:pt x="0" y="27934"/>
                </a:lnTo>
                <a:lnTo>
                  <a:pt x="404992" y="222649"/>
                </a:lnTo>
                <a:cubicBezTo>
                  <a:pt x="439327" y="238892"/>
                  <a:pt x="505719" y="256578"/>
                  <a:pt x="515732" y="243759"/>
                </a:cubicBezTo>
                <a:cubicBezTo>
                  <a:pt x="561414" y="183812"/>
                  <a:pt x="612911" y="224031"/>
                  <a:pt x="660613" y="222758"/>
                </a:cubicBezTo>
                <a:cubicBezTo>
                  <a:pt x="713858" y="221185"/>
                  <a:pt x="767194" y="230016"/>
                  <a:pt x="820261" y="226406"/>
                </a:cubicBezTo>
                <a:cubicBezTo>
                  <a:pt x="1211492" y="200602"/>
                  <a:pt x="1601548" y="165118"/>
                  <a:pt x="1982193" y="65102"/>
                </a:cubicBezTo>
                <a:cubicBezTo>
                  <a:pt x="2135382" y="24877"/>
                  <a:pt x="2289561" y="3461"/>
                  <a:pt x="2444158" y="387"/>
                </a:cubicBezTo>
                <a:close/>
              </a:path>
            </a:pathLst>
          </a:custGeom>
          <a:solidFill>
            <a:schemeClr val="dk1">
              <a:alpha val="5098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3" name="Google Shape;63;p20"/>
          <p:cNvSpPr/>
          <p:nvPr/>
        </p:nvSpPr>
        <p:spPr>
          <a:xfrm rot="10800000">
            <a:off x="9012497" y="1"/>
            <a:ext cx="3179502" cy="2726160"/>
          </a:xfrm>
          <a:custGeom>
            <a:rect b="b" l="l" r="r" t="t"/>
            <a:pathLst>
              <a:path extrusionOk="0" h="2726160" w="3179502">
                <a:moveTo>
                  <a:pt x="3179502" y="2726160"/>
                </a:moveTo>
                <a:lnTo>
                  <a:pt x="0" y="2726160"/>
                </a:lnTo>
                <a:lnTo>
                  <a:pt x="0" y="0"/>
                </a:lnTo>
                <a:lnTo>
                  <a:pt x="129375" y="158091"/>
                </a:lnTo>
                <a:cubicBezTo>
                  <a:pt x="193985" y="253821"/>
                  <a:pt x="231912" y="358034"/>
                  <a:pt x="274052" y="461243"/>
                </a:cubicBezTo>
                <a:cubicBezTo>
                  <a:pt x="365069" y="684357"/>
                  <a:pt x="488042" y="892708"/>
                  <a:pt x="676050" y="1070337"/>
                </a:cubicBezTo>
                <a:cubicBezTo>
                  <a:pt x="834276" y="1219941"/>
                  <a:pt x="1024083" y="1327091"/>
                  <a:pt x="1232482" y="1409578"/>
                </a:cubicBezTo>
                <a:cubicBezTo>
                  <a:pt x="1465209" y="1501688"/>
                  <a:pt x="1609854" y="1540036"/>
                  <a:pt x="1759030" y="1583520"/>
                </a:cubicBezTo>
                <a:cubicBezTo>
                  <a:pt x="1924825" y="1631826"/>
                  <a:pt x="2908440" y="1918621"/>
                  <a:pt x="3147865" y="2609783"/>
                </a:cubicBezTo>
                <a:close/>
              </a:path>
            </a:pathLst>
          </a:custGeom>
          <a:solidFill>
            <a:schemeClr val="accent2">
              <a:alpha val="600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4" name="Google Shape;64;p20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элемента содержимого 2">
  <p:cSld name="Два элемента содержимого 2">
    <p:bg>
      <p:bgPr>
        <a:solidFill>
          <a:schemeClr val="lt2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21"/>
          <p:cNvGrpSpPr/>
          <p:nvPr/>
        </p:nvGrpSpPr>
        <p:grpSpPr>
          <a:xfrm>
            <a:off x="1" y="1"/>
            <a:ext cx="12192000" cy="6800411"/>
            <a:chOff x="1" y="1"/>
            <a:chExt cx="12192000" cy="6800411"/>
          </a:xfrm>
        </p:grpSpPr>
        <p:sp>
          <p:nvSpPr>
            <p:cNvPr id="67" name="Google Shape;67;p21"/>
            <p:cNvSpPr/>
            <p:nvPr/>
          </p:nvSpPr>
          <p:spPr>
            <a:xfrm>
              <a:off x="1" y="1"/>
              <a:ext cx="3097831" cy="2532431"/>
            </a:xfrm>
            <a:custGeom>
              <a:rect b="b" l="l" r="r" t="t"/>
              <a:pathLst>
                <a:path extrusionOk="0" h="2532431" w="3097831">
                  <a:moveTo>
                    <a:pt x="177065" y="2339513"/>
                  </a:moveTo>
                  <a:cubicBezTo>
                    <a:pt x="194155" y="2333794"/>
                    <a:pt x="217330" y="2347896"/>
                    <a:pt x="254598" y="2356846"/>
                  </a:cubicBezTo>
                  <a:cubicBezTo>
                    <a:pt x="220984" y="2389305"/>
                    <a:pt x="204889" y="2409285"/>
                    <a:pt x="184928" y="2423626"/>
                  </a:cubicBezTo>
                  <a:cubicBezTo>
                    <a:pt x="126472" y="2465563"/>
                    <a:pt x="66758" y="2501272"/>
                    <a:pt x="5587" y="2530140"/>
                  </a:cubicBezTo>
                  <a:lnTo>
                    <a:pt x="0" y="2532431"/>
                  </a:lnTo>
                  <a:lnTo>
                    <a:pt x="0" y="2381588"/>
                  </a:lnTo>
                  <a:lnTo>
                    <a:pt x="23582" y="2378908"/>
                  </a:lnTo>
                  <a:cubicBezTo>
                    <a:pt x="74831" y="2369442"/>
                    <a:pt x="125964" y="2356329"/>
                    <a:pt x="177065" y="2339513"/>
                  </a:cubicBezTo>
                  <a:close/>
                  <a:moveTo>
                    <a:pt x="515105" y="2041082"/>
                  </a:moveTo>
                  <a:cubicBezTo>
                    <a:pt x="525020" y="2042275"/>
                    <a:pt x="535497" y="2044487"/>
                    <a:pt x="544953" y="2044795"/>
                  </a:cubicBezTo>
                  <a:cubicBezTo>
                    <a:pt x="548144" y="2051803"/>
                    <a:pt x="551336" y="2058812"/>
                    <a:pt x="554530" y="2065819"/>
                  </a:cubicBezTo>
                  <a:cubicBezTo>
                    <a:pt x="525428" y="2090123"/>
                    <a:pt x="499946" y="2123686"/>
                    <a:pt x="466801" y="2136482"/>
                  </a:cubicBezTo>
                  <a:cubicBezTo>
                    <a:pt x="339661" y="2185241"/>
                    <a:pt x="212186" y="2234684"/>
                    <a:pt x="80640" y="2269208"/>
                  </a:cubicBezTo>
                  <a:cubicBezTo>
                    <a:pt x="55707" y="2275751"/>
                    <a:pt x="30214" y="2281031"/>
                    <a:pt x="4467" y="2284674"/>
                  </a:cubicBezTo>
                  <a:lnTo>
                    <a:pt x="0" y="2284999"/>
                  </a:lnTo>
                  <a:lnTo>
                    <a:pt x="0" y="2070368"/>
                  </a:lnTo>
                  <a:lnTo>
                    <a:pt x="122464" y="2093200"/>
                  </a:lnTo>
                  <a:cubicBezTo>
                    <a:pt x="248407" y="2112713"/>
                    <a:pt x="372168" y="2105142"/>
                    <a:pt x="488631" y="2043490"/>
                  </a:cubicBezTo>
                  <a:cubicBezTo>
                    <a:pt x="495838" y="2039718"/>
                    <a:pt x="505191" y="2039890"/>
                    <a:pt x="515105" y="2041082"/>
                  </a:cubicBezTo>
                  <a:close/>
                  <a:moveTo>
                    <a:pt x="0" y="1575747"/>
                  </a:moveTo>
                  <a:lnTo>
                    <a:pt x="30326" y="1578492"/>
                  </a:lnTo>
                  <a:cubicBezTo>
                    <a:pt x="65045" y="1583805"/>
                    <a:pt x="99455" y="1591256"/>
                    <a:pt x="134013" y="1600874"/>
                  </a:cubicBezTo>
                  <a:cubicBezTo>
                    <a:pt x="268006" y="1638282"/>
                    <a:pt x="408089" y="1659470"/>
                    <a:pt x="546960" y="1673430"/>
                  </a:cubicBezTo>
                  <a:cubicBezTo>
                    <a:pt x="668003" y="1685947"/>
                    <a:pt x="790523" y="1676746"/>
                    <a:pt x="902901" y="1616488"/>
                  </a:cubicBezTo>
                  <a:cubicBezTo>
                    <a:pt x="924452" y="1604798"/>
                    <a:pt x="953472" y="1606297"/>
                    <a:pt x="981963" y="1600906"/>
                  </a:cubicBezTo>
                  <a:cubicBezTo>
                    <a:pt x="981521" y="1623983"/>
                    <a:pt x="984183" y="1633111"/>
                    <a:pt x="980602" y="1637984"/>
                  </a:cubicBezTo>
                  <a:cubicBezTo>
                    <a:pt x="972430" y="1649782"/>
                    <a:pt x="963031" y="1661659"/>
                    <a:pt x="951630" y="1670341"/>
                  </a:cubicBezTo>
                  <a:cubicBezTo>
                    <a:pt x="795656" y="1788250"/>
                    <a:pt x="620439" y="1861176"/>
                    <a:pt x="428358" y="1896744"/>
                  </a:cubicBezTo>
                  <a:cubicBezTo>
                    <a:pt x="297589" y="1921022"/>
                    <a:pt x="177399" y="1891390"/>
                    <a:pt x="62362" y="1844923"/>
                  </a:cubicBezTo>
                  <a:lnTo>
                    <a:pt x="0" y="1817067"/>
                  </a:lnTo>
                  <a:close/>
                  <a:moveTo>
                    <a:pt x="2392663" y="0"/>
                  </a:moveTo>
                  <a:lnTo>
                    <a:pt x="2887521" y="0"/>
                  </a:lnTo>
                  <a:lnTo>
                    <a:pt x="2970795" y="34444"/>
                  </a:lnTo>
                  <a:cubicBezTo>
                    <a:pt x="3012007" y="48971"/>
                    <a:pt x="3054191" y="61282"/>
                    <a:pt x="3097831" y="71279"/>
                  </a:cubicBezTo>
                  <a:cubicBezTo>
                    <a:pt x="3050254" y="125956"/>
                    <a:pt x="2955769" y="160146"/>
                    <a:pt x="2863239" y="172683"/>
                  </a:cubicBezTo>
                  <a:cubicBezTo>
                    <a:pt x="2680068" y="197283"/>
                    <a:pt x="2529795" y="141319"/>
                    <a:pt x="2407524" y="16854"/>
                  </a:cubicBezTo>
                  <a:close/>
                  <a:moveTo>
                    <a:pt x="605964" y="0"/>
                  </a:moveTo>
                  <a:lnTo>
                    <a:pt x="747628" y="0"/>
                  </a:lnTo>
                  <a:lnTo>
                    <a:pt x="724307" y="81673"/>
                  </a:lnTo>
                  <a:cubicBezTo>
                    <a:pt x="712100" y="124220"/>
                    <a:pt x="700661" y="166932"/>
                    <a:pt x="692486" y="210269"/>
                  </a:cubicBezTo>
                  <a:cubicBezTo>
                    <a:pt x="654756" y="413620"/>
                    <a:pt x="626527" y="618747"/>
                    <a:pt x="526415" y="804384"/>
                  </a:cubicBezTo>
                  <a:cubicBezTo>
                    <a:pt x="524462" y="808016"/>
                    <a:pt x="531145" y="816228"/>
                    <a:pt x="536624" y="827931"/>
                  </a:cubicBezTo>
                  <a:cubicBezTo>
                    <a:pt x="571904" y="808361"/>
                    <a:pt x="605528" y="786618"/>
                    <a:pt x="641647" y="769841"/>
                  </a:cubicBezTo>
                  <a:cubicBezTo>
                    <a:pt x="830399" y="681460"/>
                    <a:pt x="917077" y="524931"/>
                    <a:pt x="943988" y="325957"/>
                  </a:cubicBezTo>
                  <a:cubicBezTo>
                    <a:pt x="953121" y="260223"/>
                    <a:pt x="966831" y="194866"/>
                    <a:pt x="983823" y="130441"/>
                  </a:cubicBezTo>
                  <a:lnTo>
                    <a:pt x="1018176" y="0"/>
                  </a:lnTo>
                  <a:lnTo>
                    <a:pt x="1245150" y="0"/>
                  </a:lnTo>
                  <a:lnTo>
                    <a:pt x="1215445" y="85044"/>
                  </a:lnTo>
                  <a:cubicBezTo>
                    <a:pt x="1172858" y="235346"/>
                    <a:pt x="1145665" y="391844"/>
                    <a:pt x="1037154" y="517590"/>
                  </a:cubicBezTo>
                  <a:cubicBezTo>
                    <a:pt x="1215367" y="462120"/>
                    <a:pt x="1324379" y="334920"/>
                    <a:pt x="1405473" y="180067"/>
                  </a:cubicBezTo>
                  <a:cubicBezTo>
                    <a:pt x="1435353" y="122991"/>
                    <a:pt x="1459280" y="61760"/>
                    <a:pt x="1485372" y="2313"/>
                  </a:cubicBezTo>
                  <a:lnTo>
                    <a:pt x="1486481" y="0"/>
                  </a:lnTo>
                  <a:lnTo>
                    <a:pt x="1767143" y="0"/>
                  </a:lnTo>
                  <a:lnTo>
                    <a:pt x="1720915" y="86701"/>
                  </a:lnTo>
                  <a:cubicBezTo>
                    <a:pt x="1702464" y="117768"/>
                    <a:pt x="1682236" y="148127"/>
                    <a:pt x="1659572" y="177506"/>
                  </a:cubicBezTo>
                  <a:cubicBezTo>
                    <a:pt x="1752607" y="159436"/>
                    <a:pt x="1856210" y="110043"/>
                    <a:pt x="1944334" y="44335"/>
                  </a:cubicBezTo>
                  <a:lnTo>
                    <a:pt x="1997754" y="0"/>
                  </a:lnTo>
                  <a:lnTo>
                    <a:pt x="2262240" y="0"/>
                  </a:lnTo>
                  <a:lnTo>
                    <a:pt x="2121733" y="60384"/>
                  </a:lnTo>
                  <a:cubicBezTo>
                    <a:pt x="2043455" y="94032"/>
                    <a:pt x="1964207" y="128097"/>
                    <a:pt x="1880826" y="163915"/>
                  </a:cubicBezTo>
                  <a:cubicBezTo>
                    <a:pt x="2016471" y="230529"/>
                    <a:pt x="2132159" y="284451"/>
                    <a:pt x="2245700" y="343440"/>
                  </a:cubicBezTo>
                  <a:cubicBezTo>
                    <a:pt x="2305999" y="374753"/>
                    <a:pt x="2363067" y="402948"/>
                    <a:pt x="2434618" y="387079"/>
                  </a:cubicBezTo>
                  <a:cubicBezTo>
                    <a:pt x="2453698" y="382847"/>
                    <a:pt x="2477235" y="399677"/>
                    <a:pt x="2512614" y="411781"/>
                  </a:cubicBezTo>
                  <a:cubicBezTo>
                    <a:pt x="2420100" y="508828"/>
                    <a:pt x="2312511" y="515670"/>
                    <a:pt x="2208593" y="529585"/>
                  </a:cubicBezTo>
                  <a:cubicBezTo>
                    <a:pt x="1968980" y="561874"/>
                    <a:pt x="1774391" y="480935"/>
                    <a:pt x="1625861" y="279117"/>
                  </a:cubicBezTo>
                  <a:cubicBezTo>
                    <a:pt x="1501602" y="347992"/>
                    <a:pt x="1385771" y="412165"/>
                    <a:pt x="1249141" y="487887"/>
                  </a:cubicBezTo>
                  <a:cubicBezTo>
                    <a:pt x="1347937" y="510051"/>
                    <a:pt x="1420506" y="520865"/>
                    <a:pt x="1489817" y="543171"/>
                  </a:cubicBezTo>
                  <a:cubicBezTo>
                    <a:pt x="1662032" y="598671"/>
                    <a:pt x="1832774" y="657866"/>
                    <a:pt x="2017586" y="654434"/>
                  </a:cubicBezTo>
                  <a:cubicBezTo>
                    <a:pt x="2037106" y="654158"/>
                    <a:pt x="2056972" y="672925"/>
                    <a:pt x="2090269" y="689617"/>
                  </a:cubicBezTo>
                  <a:cubicBezTo>
                    <a:pt x="2014771" y="752684"/>
                    <a:pt x="1942857" y="774836"/>
                    <a:pt x="1865658" y="783850"/>
                  </a:cubicBezTo>
                  <a:cubicBezTo>
                    <a:pt x="1623085" y="812816"/>
                    <a:pt x="1385662" y="809115"/>
                    <a:pt x="1168690" y="673999"/>
                  </a:cubicBezTo>
                  <a:cubicBezTo>
                    <a:pt x="1146885" y="660570"/>
                    <a:pt x="1122765" y="648045"/>
                    <a:pt x="1097817" y="643444"/>
                  </a:cubicBezTo>
                  <a:cubicBezTo>
                    <a:pt x="1062411" y="636939"/>
                    <a:pt x="1020764" y="626176"/>
                    <a:pt x="990410" y="638134"/>
                  </a:cubicBezTo>
                  <a:cubicBezTo>
                    <a:pt x="903436" y="672612"/>
                    <a:pt x="823401" y="722400"/>
                    <a:pt x="736992" y="786910"/>
                  </a:cubicBezTo>
                  <a:cubicBezTo>
                    <a:pt x="833539" y="800489"/>
                    <a:pt x="913270" y="810570"/>
                    <a:pt x="992677" y="823042"/>
                  </a:cubicBezTo>
                  <a:cubicBezTo>
                    <a:pt x="1210604" y="857464"/>
                    <a:pt x="1426175" y="914702"/>
                    <a:pt x="1650715" y="884022"/>
                  </a:cubicBezTo>
                  <a:cubicBezTo>
                    <a:pt x="1670079" y="881290"/>
                    <a:pt x="1692181" y="897925"/>
                    <a:pt x="1721679" y="908500"/>
                  </a:cubicBezTo>
                  <a:cubicBezTo>
                    <a:pt x="1702532" y="931232"/>
                    <a:pt x="1695409" y="946096"/>
                    <a:pt x="1683851" y="952322"/>
                  </a:cubicBezTo>
                  <a:cubicBezTo>
                    <a:pt x="1434339" y="1084824"/>
                    <a:pt x="1174944" y="1155344"/>
                    <a:pt x="897899" y="1046664"/>
                  </a:cubicBezTo>
                  <a:cubicBezTo>
                    <a:pt x="771870" y="997184"/>
                    <a:pt x="642761" y="974076"/>
                    <a:pt x="509734" y="965536"/>
                  </a:cubicBezTo>
                  <a:cubicBezTo>
                    <a:pt x="488017" y="964052"/>
                    <a:pt x="461157" y="959192"/>
                    <a:pt x="445191" y="969204"/>
                  </a:cubicBezTo>
                  <a:cubicBezTo>
                    <a:pt x="333897" y="1037646"/>
                    <a:pt x="225641" y="1110639"/>
                    <a:pt x="133050" y="1206458"/>
                  </a:cubicBezTo>
                  <a:cubicBezTo>
                    <a:pt x="341357" y="1149953"/>
                    <a:pt x="544404" y="1184550"/>
                    <a:pt x="747077" y="1223721"/>
                  </a:cubicBezTo>
                  <a:cubicBezTo>
                    <a:pt x="916050" y="1256376"/>
                    <a:pt x="1083927" y="1270129"/>
                    <a:pt x="1246838" y="1194561"/>
                  </a:cubicBezTo>
                  <a:cubicBezTo>
                    <a:pt x="1258266" y="1189292"/>
                    <a:pt x="1273919" y="1192389"/>
                    <a:pt x="1295481" y="1191416"/>
                  </a:cubicBezTo>
                  <a:cubicBezTo>
                    <a:pt x="1295482" y="1292240"/>
                    <a:pt x="1223193" y="1327979"/>
                    <a:pt x="1157573" y="1361213"/>
                  </a:cubicBezTo>
                  <a:cubicBezTo>
                    <a:pt x="1105553" y="1387523"/>
                    <a:pt x="1045986" y="1399416"/>
                    <a:pt x="989171" y="1414361"/>
                  </a:cubicBezTo>
                  <a:cubicBezTo>
                    <a:pt x="778473" y="1470541"/>
                    <a:pt x="567742" y="1476548"/>
                    <a:pt x="353864" y="1426601"/>
                  </a:cubicBezTo>
                  <a:cubicBezTo>
                    <a:pt x="254241" y="1403352"/>
                    <a:pt x="150259" y="1399724"/>
                    <a:pt x="48450" y="1385431"/>
                  </a:cubicBezTo>
                  <a:lnTo>
                    <a:pt x="0" y="1383095"/>
                  </a:lnTo>
                  <a:lnTo>
                    <a:pt x="0" y="442797"/>
                  </a:lnTo>
                  <a:lnTo>
                    <a:pt x="10908" y="416103"/>
                  </a:lnTo>
                  <a:cubicBezTo>
                    <a:pt x="51257" y="330271"/>
                    <a:pt x="105655" y="249632"/>
                    <a:pt x="176820" y="175170"/>
                  </a:cubicBezTo>
                  <a:cubicBezTo>
                    <a:pt x="198630" y="152556"/>
                    <a:pt x="214572" y="121109"/>
                    <a:pt x="260099" y="130205"/>
                  </a:cubicBezTo>
                  <a:cubicBezTo>
                    <a:pt x="260498" y="147064"/>
                    <a:pt x="265873" y="163135"/>
                    <a:pt x="260495" y="174096"/>
                  </a:cubicBezTo>
                  <a:cubicBezTo>
                    <a:pt x="193118" y="310351"/>
                    <a:pt x="184260" y="458681"/>
                    <a:pt x="174574" y="605925"/>
                  </a:cubicBezTo>
                  <a:cubicBezTo>
                    <a:pt x="164473" y="761636"/>
                    <a:pt x="140011" y="913697"/>
                    <a:pt x="85341" y="1060441"/>
                  </a:cubicBezTo>
                  <a:cubicBezTo>
                    <a:pt x="72759" y="1094049"/>
                    <a:pt x="61613" y="1127849"/>
                    <a:pt x="45643" y="1173905"/>
                  </a:cubicBezTo>
                  <a:cubicBezTo>
                    <a:pt x="182365" y="1101118"/>
                    <a:pt x="259625" y="999811"/>
                    <a:pt x="288222" y="862194"/>
                  </a:cubicBezTo>
                  <a:cubicBezTo>
                    <a:pt x="317271" y="721228"/>
                    <a:pt x="343722" y="579667"/>
                    <a:pt x="370923" y="437965"/>
                  </a:cubicBezTo>
                  <a:cubicBezTo>
                    <a:pt x="404041" y="266013"/>
                    <a:pt x="488120" y="126452"/>
                    <a:pt x="600507" y="5216"/>
                  </a:cubicBez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68" name="Google Shape;68;p21"/>
            <p:cNvSpPr/>
            <p:nvPr/>
          </p:nvSpPr>
          <p:spPr>
            <a:xfrm>
              <a:off x="9164166" y="2461367"/>
              <a:ext cx="3027835" cy="4339045"/>
            </a:xfrm>
            <a:custGeom>
              <a:rect b="b" l="l" r="r" t="t"/>
              <a:pathLst>
                <a:path extrusionOk="0" h="4339045" w="3027835">
                  <a:moveTo>
                    <a:pt x="3027835" y="1577904"/>
                  </a:moveTo>
                  <a:lnTo>
                    <a:pt x="3027835" y="1756157"/>
                  </a:lnTo>
                  <a:lnTo>
                    <a:pt x="2987665" y="1796827"/>
                  </a:lnTo>
                  <a:cubicBezTo>
                    <a:pt x="2831563" y="1934924"/>
                    <a:pt x="2792628" y="2109562"/>
                    <a:pt x="2823016" y="2308034"/>
                  </a:cubicBezTo>
                  <a:cubicBezTo>
                    <a:pt x="2832822" y="2373671"/>
                    <a:pt x="2838131" y="2440239"/>
                    <a:pt x="2840027" y="2506841"/>
                  </a:cubicBezTo>
                  <a:cubicBezTo>
                    <a:pt x="2843035" y="2609402"/>
                    <a:pt x="2858629" y="2714436"/>
                    <a:pt x="2810869" y="2812303"/>
                  </a:cubicBezTo>
                  <a:cubicBezTo>
                    <a:pt x="2767189" y="2901734"/>
                    <a:pt x="2724261" y="2991295"/>
                    <a:pt x="2677151" y="3079052"/>
                  </a:cubicBezTo>
                  <a:cubicBezTo>
                    <a:pt x="2663279" y="3104851"/>
                    <a:pt x="2637466" y="3124418"/>
                    <a:pt x="2603769" y="3161057"/>
                  </a:cubicBezTo>
                  <a:cubicBezTo>
                    <a:pt x="2595321" y="3121823"/>
                    <a:pt x="2587443" y="3105450"/>
                    <a:pt x="2588720" y="3089875"/>
                  </a:cubicBezTo>
                  <a:cubicBezTo>
                    <a:pt x="2599055" y="2983565"/>
                    <a:pt x="2608636" y="2877127"/>
                    <a:pt x="2622934" y="2771189"/>
                  </a:cubicBezTo>
                  <a:cubicBezTo>
                    <a:pt x="2650772" y="2565532"/>
                    <a:pt x="2588082" y="2352220"/>
                    <a:pt x="2679515" y="2150521"/>
                  </a:cubicBezTo>
                  <a:cubicBezTo>
                    <a:pt x="2524227" y="2254069"/>
                    <a:pt x="2455583" y="2406881"/>
                    <a:pt x="2421531" y="2578333"/>
                  </a:cubicBezTo>
                  <a:cubicBezTo>
                    <a:pt x="2396448" y="2704716"/>
                    <a:pt x="2398900" y="2840320"/>
                    <a:pt x="2353181" y="2957894"/>
                  </a:cubicBezTo>
                  <a:cubicBezTo>
                    <a:pt x="2289630" y="3121645"/>
                    <a:pt x="2193666" y="3273015"/>
                    <a:pt x="2109552" y="3428433"/>
                  </a:cubicBezTo>
                  <a:cubicBezTo>
                    <a:pt x="2090719" y="3463290"/>
                    <a:pt x="2060534" y="3489384"/>
                    <a:pt x="1994623" y="3492617"/>
                  </a:cubicBezTo>
                  <a:cubicBezTo>
                    <a:pt x="2130693" y="3222090"/>
                    <a:pt x="2070961" y="2929230"/>
                    <a:pt x="2178503" y="2652563"/>
                  </a:cubicBezTo>
                  <a:cubicBezTo>
                    <a:pt x="2010218" y="2739788"/>
                    <a:pt x="1836772" y="2959143"/>
                    <a:pt x="1824147" y="3136598"/>
                  </a:cubicBezTo>
                  <a:cubicBezTo>
                    <a:pt x="1810688" y="3326144"/>
                    <a:pt x="1736468" y="3501534"/>
                    <a:pt x="1658324" y="3673617"/>
                  </a:cubicBezTo>
                  <a:cubicBezTo>
                    <a:pt x="1642628" y="3708239"/>
                    <a:pt x="1630836" y="3750810"/>
                    <a:pt x="1554071" y="3767662"/>
                  </a:cubicBezTo>
                  <a:cubicBezTo>
                    <a:pt x="1566611" y="3656622"/>
                    <a:pt x="1578354" y="3554737"/>
                    <a:pt x="1578226" y="3453444"/>
                  </a:cubicBezTo>
                  <a:cubicBezTo>
                    <a:pt x="1578103" y="3345803"/>
                    <a:pt x="1598732" y="3238165"/>
                    <a:pt x="1610923" y="3126446"/>
                  </a:cubicBezTo>
                  <a:cubicBezTo>
                    <a:pt x="1585291" y="3150379"/>
                    <a:pt x="1565121" y="3181290"/>
                    <a:pt x="1536984" y="3193645"/>
                  </a:cubicBezTo>
                  <a:cubicBezTo>
                    <a:pt x="1442310" y="3235448"/>
                    <a:pt x="1422835" y="3321914"/>
                    <a:pt x="1400754" y="3407314"/>
                  </a:cubicBezTo>
                  <a:cubicBezTo>
                    <a:pt x="1389714" y="3450014"/>
                    <a:pt x="1385791" y="3494556"/>
                    <a:pt x="1379062" y="3538306"/>
                  </a:cubicBezTo>
                  <a:cubicBezTo>
                    <a:pt x="1351281" y="3715636"/>
                    <a:pt x="1249734" y="3848084"/>
                    <a:pt x="1121611" y="3964817"/>
                  </a:cubicBezTo>
                  <a:cubicBezTo>
                    <a:pt x="1118160" y="3967785"/>
                    <a:pt x="1108219" y="3963445"/>
                    <a:pt x="1086825" y="3960854"/>
                  </a:cubicBezTo>
                  <a:cubicBezTo>
                    <a:pt x="1109340" y="3884664"/>
                    <a:pt x="1134952" y="3811176"/>
                    <a:pt x="1151742" y="3735862"/>
                  </a:cubicBezTo>
                  <a:cubicBezTo>
                    <a:pt x="1170039" y="3654458"/>
                    <a:pt x="1180468" y="3571082"/>
                    <a:pt x="1198823" y="3461351"/>
                  </a:cubicBezTo>
                  <a:cubicBezTo>
                    <a:pt x="1131843" y="3521384"/>
                    <a:pt x="1085389" y="3565587"/>
                    <a:pt x="1036110" y="3607292"/>
                  </a:cubicBezTo>
                  <a:cubicBezTo>
                    <a:pt x="944254" y="3685041"/>
                    <a:pt x="873950" y="3774388"/>
                    <a:pt x="835057" y="3891895"/>
                  </a:cubicBezTo>
                  <a:cubicBezTo>
                    <a:pt x="801460" y="3992969"/>
                    <a:pt x="734225" y="4075256"/>
                    <a:pt x="643745" y="4154015"/>
                  </a:cubicBezTo>
                  <a:cubicBezTo>
                    <a:pt x="604980" y="4045929"/>
                    <a:pt x="660132" y="3950107"/>
                    <a:pt x="645644" y="3839533"/>
                  </a:cubicBezTo>
                  <a:cubicBezTo>
                    <a:pt x="546824" y="3930796"/>
                    <a:pt x="458287" y="4012675"/>
                    <a:pt x="369474" y="4094353"/>
                  </a:cubicBezTo>
                  <a:cubicBezTo>
                    <a:pt x="290467" y="4166721"/>
                    <a:pt x="213733" y="4241183"/>
                    <a:pt x="131407" y="4309419"/>
                  </a:cubicBezTo>
                  <a:cubicBezTo>
                    <a:pt x="74675" y="4356657"/>
                    <a:pt x="55414" y="4348857"/>
                    <a:pt x="0" y="4275538"/>
                  </a:cubicBezTo>
                  <a:cubicBezTo>
                    <a:pt x="56778" y="4164821"/>
                    <a:pt x="128046" y="4062631"/>
                    <a:pt x="220770" y="3976206"/>
                  </a:cubicBezTo>
                  <a:cubicBezTo>
                    <a:pt x="318433" y="3885365"/>
                    <a:pt x="417231" y="3798745"/>
                    <a:pt x="552175" y="3763240"/>
                  </a:cubicBezTo>
                  <a:cubicBezTo>
                    <a:pt x="636669" y="3741057"/>
                    <a:pt x="719208" y="3707698"/>
                    <a:pt x="799546" y="3672723"/>
                  </a:cubicBezTo>
                  <a:cubicBezTo>
                    <a:pt x="841009" y="3654916"/>
                    <a:pt x="876116" y="3622699"/>
                    <a:pt x="929004" y="3587034"/>
                  </a:cubicBezTo>
                  <a:cubicBezTo>
                    <a:pt x="640504" y="3565188"/>
                    <a:pt x="517224" y="3531776"/>
                    <a:pt x="467968" y="3466793"/>
                  </a:cubicBezTo>
                  <a:cubicBezTo>
                    <a:pt x="682592" y="3269225"/>
                    <a:pt x="921368" y="3288413"/>
                    <a:pt x="1175697" y="3394819"/>
                  </a:cubicBezTo>
                  <a:cubicBezTo>
                    <a:pt x="1231806" y="3346700"/>
                    <a:pt x="1288593" y="3298233"/>
                    <a:pt x="1357224" y="3239412"/>
                  </a:cubicBezTo>
                  <a:cubicBezTo>
                    <a:pt x="1174440" y="3180912"/>
                    <a:pt x="1007562" y="3149765"/>
                    <a:pt x="828818" y="3160711"/>
                  </a:cubicBezTo>
                  <a:cubicBezTo>
                    <a:pt x="859013" y="3094823"/>
                    <a:pt x="939993" y="3035337"/>
                    <a:pt x="1025214" y="2997175"/>
                  </a:cubicBezTo>
                  <a:cubicBezTo>
                    <a:pt x="1218086" y="2911077"/>
                    <a:pt x="1399463" y="2938056"/>
                    <a:pt x="1571266" y="3058777"/>
                  </a:cubicBezTo>
                  <a:cubicBezTo>
                    <a:pt x="1704503" y="2948342"/>
                    <a:pt x="1830361" y="2843917"/>
                    <a:pt x="1970097" y="2728096"/>
                  </a:cubicBezTo>
                  <a:cubicBezTo>
                    <a:pt x="1821161" y="2702508"/>
                    <a:pt x="1694953" y="2683458"/>
                    <a:pt x="1569373" y="2658942"/>
                  </a:cubicBezTo>
                  <a:cubicBezTo>
                    <a:pt x="1502685" y="2645936"/>
                    <a:pt x="1439977" y="2635009"/>
                    <a:pt x="1375822" y="2670442"/>
                  </a:cubicBezTo>
                  <a:cubicBezTo>
                    <a:pt x="1358714" y="2679891"/>
                    <a:pt x="1331381" y="2670395"/>
                    <a:pt x="1294025" y="2668776"/>
                  </a:cubicBezTo>
                  <a:cubicBezTo>
                    <a:pt x="1355359" y="2549551"/>
                    <a:pt x="1456635" y="2512597"/>
                    <a:pt x="1552392" y="2469896"/>
                  </a:cubicBezTo>
                  <a:cubicBezTo>
                    <a:pt x="1773126" y="2371242"/>
                    <a:pt x="1982653" y="2393921"/>
                    <a:pt x="2182140" y="2545568"/>
                  </a:cubicBezTo>
                  <a:cubicBezTo>
                    <a:pt x="2281884" y="2444400"/>
                    <a:pt x="2374872" y="2350123"/>
                    <a:pt x="2484550" y="2238892"/>
                  </a:cubicBezTo>
                  <a:cubicBezTo>
                    <a:pt x="2383516" y="2245536"/>
                    <a:pt x="2310848" y="2255660"/>
                    <a:pt x="2238060" y="2253839"/>
                  </a:cubicBezTo>
                  <a:cubicBezTo>
                    <a:pt x="2057181" y="2249243"/>
                    <a:pt x="1876671" y="2240686"/>
                    <a:pt x="1700354" y="2296180"/>
                  </a:cubicBezTo>
                  <a:cubicBezTo>
                    <a:pt x="1681708" y="2301958"/>
                    <a:pt x="1657350" y="2289567"/>
                    <a:pt x="1620694" y="2282960"/>
                  </a:cubicBezTo>
                  <a:cubicBezTo>
                    <a:pt x="1675304" y="2201136"/>
                    <a:pt x="1738031" y="2159573"/>
                    <a:pt x="1809541" y="2129120"/>
                  </a:cubicBezTo>
                  <a:cubicBezTo>
                    <a:pt x="2034053" y="2032818"/>
                    <a:pt x="2262854" y="1969306"/>
                    <a:pt x="2509155" y="2037634"/>
                  </a:cubicBezTo>
                  <a:cubicBezTo>
                    <a:pt x="2533866" y="2044357"/>
                    <a:pt x="2560542" y="2049560"/>
                    <a:pt x="2585773" y="2046926"/>
                  </a:cubicBezTo>
                  <a:cubicBezTo>
                    <a:pt x="2621574" y="2043167"/>
                    <a:pt x="2664566" y="2041726"/>
                    <a:pt x="2690306" y="2021682"/>
                  </a:cubicBezTo>
                  <a:cubicBezTo>
                    <a:pt x="2764000" y="1964041"/>
                    <a:pt x="2826712" y="1893675"/>
                    <a:pt x="2891381" y="1807385"/>
                  </a:cubicBezTo>
                  <a:cubicBezTo>
                    <a:pt x="2794930" y="1821629"/>
                    <a:pt x="2715598" y="1834480"/>
                    <a:pt x="2635902" y="1844944"/>
                  </a:cubicBezTo>
                  <a:cubicBezTo>
                    <a:pt x="2417127" y="1873479"/>
                    <a:pt x="2194167" y="1879462"/>
                    <a:pt x="1987437" y="1972315"/>
                  </a:cubicBezTo>
                  <a:cubicBezTo>
                    <a:pt x="1969632" y="1980406"/>
                    <a:pt x="1943731" y="1970692"/>
                    <a:pt x="1912448" y="1968878"/>
                  </a:cubicBezTo>
                  <a:cubicBezTo>
                    <a:pt x="1924394" y="1941664"/>
                    <a:pt x="1927029" y="1925393"/>
                    <a:pt x="1936357" y="1916156"/>
                  </a:cubicBezTo>
                  <a:cubicBezTo>
                    <a:pt x="2138283" y="1718573"/>
                    <a:pt x="2367195" y="1577657"/>
                    <a:pt x="2663656" y="1603657"/>
                  </a:cubicBezTo>
                  <a:cubicBezTo>
                    <a:pt x="2764811" y="1612557"/>
                    <a:pt x="2863437" y="1606739"/>
                    <a:pt x="2961282" y="1590878"/>
                  </a:cubicBezTo>
                  <a:close/>
                  <a:moveTo>
                    <a:pt x="3027835" y="1091533"/>
                  </a:moveTo>
                  <a:lnTo>
                    <a:pt x="3027835" y="1354009"/>
                  </a:lnTo>
                  <a:lnTo>
                    <a:pt x="2911954" y="1374296"/>
                  </a:lnTo>
                  <a:cubicBezTo>
                    <a:pt x="2861009" y="1381094"/>
                    <a:pt x="2809696" y="1386292"/>
                    <a:pt x="2758325" y="1391210"/>
                  </a:cubicBezTo>
                  <a:cubicBezTo>
                    <a:pt x="2587009" y="1407613"/>
                    <a:pt x="2422083" y="1441838"/>
                    <a:pt x="2287151" y="1560344"/>
                  </a:cubicBezTo>
                  <a:cubicBezTo>
                    <a:pt x="2277677" y="1568626"/>
                    <a:pt x="2261786" y="1570077"/>
                    <a:pt x="2241378" y="1577101"/>
                  </a:cubicBezTo>
                  <a:cubicBezTo>
                    <a:pt x="2212898" y="1480383"/>
                    <a:pt x="2272148" y="1425680"/>
                    <a:pt x="2325709" y="1375265"/>
                  </a:cubicBezTo>
                  <a:cubicBezTo>
                    <a:pt x="2368179" y="1335333"/>
                    <a:pt x="2421961" y="1307099"/>
                    <a:pt x="2472240" y="1276715"/>
                  </a:cubicBezTo>
                  <a:cubicBezTo>
                    <a:pt x="2611928" y="1191660"/>
                    <a:pt x="2759604" y="1133674"/>
                    <a:pt x="2917220" y="1104724"/>
                  </a:cubicBezTo>
                  <a:close/>
                  <a:moveTo>
                    <a:pt x="3027835" y="608020"/>
                  </a:moveTo>
                  <a:lnTo>
                    <a:pt x="3027835" y="871290"/>
                  </a:lnTo>
                  <a:lnTo>
                    <a:pt x="2823268" y="903289"/>
                  </a:lnTo>
                  <a:cubicBezTo>
                    <a:pt x="2703617" y="925472"/>
                    <a:pt x="2588686" y="968905"/>
                    <a:pt x="2497904" y="1058451"/>
                  </a:cubicBezTo>
                  <a:cubicBezTo>
                    <a:pt x="2480533" y="1075752"/>
                    <a:pt x="2452271" y="1082511"/>
                    <a:pt x="2426464" y="1095730"/>
                  </a:cubicBezTo>
                  <a:cubicBezTo>
                    <a:pt x="2420370" y="1073468"/>
                    <a:pt x="2415238" y="1065463"/>
                    <a:pt x="2417297" y="1059778"/>
                  </a:cubicBezTo>
                  <a:cubicBezTo>
                    <a:pt x="2421803" y="1046151"/>
                    <a:pt x="2427464" y="1032103"/>
                    <a:pt x="2435949" y="1020554"/>
                  </a:cubicBezTo>
                  <a:cubicBezTo>
                    <a:pt x="2552267" y="863390"/>
                    <a:pt x="2699750" y="743944"/>
                    <a:pt x="2873962" y="655569"/>
                  </a:cubicBezTo>
                  <a:cubicBezTo>
                    <a:pt x="2913491" y="635494"/>
                    <a:pt x="2953584" y="621497"/>
                    <a:pt x="2994046" y="612203"/>
                  </a:cubicBezTo>
                  <a:close/>
                  <a:moveTo>
                    <a:pt x="3027835" y="249929"/>
                  </a:moveTo>
                  <a:lnTo>
                    <a:pt x="3027835" y="396832"/>
                  </a:lnTo>
                  <a:lnTo>
                    <a:pt x="3019187" y="398490"/>
                  </a:lnTo>
                  <a:cubicBezTo>
                    <a:pt x="2928684" y="421789"/>
                    <a:pt x="2845424" y="462795"/>
                    <a:pt x="2774694" y="531824"/>
                  </a:cubicBezTo>
                  <a:cubicBezTo>
                    <a:pt x="2762998" y="543131"/>
                    <a:pt x="2738612" y="541729"/>
                    <a:pt x="2720297" y="546480"/>
                  </a:cubicBezTo>
                  <a:cubicBezTo>
                    <a:pt x="2715256" y="540659"/>
                    <a:pt x="2710214" y="534838"/>
                    <a:pt x="2705172" y="529016"/>
                  </a:cubicBezTo>
                  <a:cubicBezTo>
                    <a:pt x="2726223" y="497482"/>
                    <a:pt x="2741187" y="458089"/>
                    <a:pt x="2769368" y="436451"/>
                  </a:cubicBezTo>
                  <a:cubicBezTo>
                    <a:pt x="2823463" y="395109"/>
                    <a:pt x="2877590" y="353579"/>
                    <a:pt x="2932748" y="313600"/>
                  </a:cubicBezTo>
                  <a:close/>
                  <a:moveTo>
                    <a:pt x="3027835" y="0"/>
                  </a:moveTo>
                  <a:lnTo>
                    <a:pt x="3027835" y="137269"/>
                  </a:lnTo>
                  <a:lnTo>
                    <a:pt x="2989957" y="159851"/>
                  </a:lnTo>
                  <a:cubicBezTo>
                    <a:pt x="2975179" y="170164"/>
                    <a:pt x="2948964" y="163183"/>
                    <a:pt x="2910686" y="165123"/>
                  </a:cubicBezTo>
                  <a:cubicBezTo>
                    <a:pt x="2933762" y="124491"/>
                    <a:pt x="2943559" y="100779"/>
                    <a:pt x="2958656" y="81384"/>
                  </a:cubicBezTo>
                  <a:cubicBezTo>
                    <a:pt x="2980771" y="53014"/>
                    <a:pt x="3003627" y="26048"/>
                    <a:pt x="3027271" y="554"/>
                  </a:cubicBezTo>
                  <a:close/>
                </a:path>
              </a:pathLst>
            </a:custGeom>
            <a:solidFill>
              <a:schemeClr val="dk2">
                <a:alpha val="9803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</p:grpSp>
      <p:sp>
        <p:nvSpPr>
          <p:cNvPr id="69" name="Google Shape;69;p21"/>
          <p:cNvSpPr txBox="1"/>
          <p:nvPr>
            <p:ph type="title"/>
          </p:nvPr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1"/>
          <p:cNvSpPr txBox="1"/>
          <p:nvPr>
            <p:ph idx="1" type="body"/>
          </p:nvPr>
        </p:nvSpPr>
        <p:spPr>
          <a:xfrm>
            <a:off x="914399" y="2039112"/>
            <a:ext cx="3364992" cy="3904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eriod"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lphaLcPeriod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rabicParenR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AutoNum type="alphaLcParenR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1"/>
          <p:cNvSpPr txBox="1"/>
          <p:nvPr>
            <p:ph idx="2" type="body"/>
          </p:nvPr>
        </p:nvSpPr>
        <p:spPr>
          <a:xfrm>
            <a:off x="4743451" y="2039112"/>
            <a:ext cx="6537960" cy="39044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21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два элемента содержимого 2" showMasterSp="0">
  <p:cSld name="Заголовок и два элемента содержимого 2">
    <p:bg>
      <p:bgPr>
        <a:solidFill>
          <a:schemeClr val="lt2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2"/>
          <p:cNvSpPr/>
          <p:nvPr/>
        </p:nvSpPr>
        <p:spPr>
          <a:xfrm rot="5400000">
            <a:off x="10423648" y="-93866"/>
            <a:ext cx="1698615" cy="1838087"/>
          </a:xfrm>
          <a:custGeom>
            <a:rect b="b" l="l" r="r" t="t"/>
            <a:pathLst>
              <a:path extrusionOk="0" h="3480449" w="3216357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882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5" name="Google Shape;75;p22"/>
          <p:cNvSpPr/>
          <p:nvPr/>
        </p:nvSpPr>
        <p:spPr>
          <a:xfrm>
            <a:off x="6381060" y="-24130"/>
            <a:ext cx="5371060" cy="6899910"/>
          </a:xfrm>
          <a:custGeom>
            <a:rect b="b" l="l" r="r" t="t"/>
            <a:pathLst>
              <a:path extrusionOk="0" h="6899910" w="537106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cap="flat" cmpd="sng" w="60325">
            <a:solidFill>
              <a:schemeClr val="accent1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6" name="Google Shape;76;p22"/>
          <p:cNvSpPr/>
          <p:nvPr/>
        </p:nvSpPr>
        <p:spPr>
          <a:xfrm>
            <a:off x="1" y="1"/>
            <a:ext cx="3097831" cy="2532431"/>
          </a:xfrm>
          <a:custGeom>
            <a:rect b="b" l="l" r="r" t="t"/>
            <a:pathLst>
              <a:path extrusionOk="0" h="2532431" w="30978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dk2">
              <a:alpha val="9803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cxnSp>
        <p:nvCxnSpPr>
          <p:cNvPr id="77" name="Google Shape;77;p22"/>
          <p:cNvCxnSpPr/>
          <p:nvPr/>
        </p:nvCxnSpPr>
        <p:spPr>
          <a:xfrm>
            <a:off x="10938933" y="6327754"/>
            <a:ext cx="414867" cy="0"/>
          </a:xfrm>
          <a:prstGeom prst="straightConnector1">
            <a:avLst/>
          </a:prstGeom>
          <a:noFill/>
          <a:ln cap="flat" cmpd="sng" w="158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8" name="Google Shape;78;p22"/>
          <p:cNvSpPr txBox="1"/>
          <p:nvPr>
            <p:ph type="title"/>
          </p:nvPr>
        </p:nvSpPr>
        <p:spPr>
          <a:xfrm>
            <a:off x="914400" y="914400"/>
            <a:ext cx="10360152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2"/>
          <p:cNvSpPr txBox="1"/>
          <p:nvPr>
            <p:ph idx="1" type="body"/>
          </p:nvPr>
        </p:nvSpPr>
        <p:spPr>
          <a:xfrm>
            <a:off x="914399" y="2039111"/>
            <a:ext cx="2816352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22"/>
          <p:cNvSpPr txBox="1"/>
          <p:nvPr>
            <p:ph idx="2" type="body"/>
          </p:nvPr>
        </p:nvSpPr>
        <p:spPr>
          <a:xfrm>
            <a:off x="4097800" y="2039111"/>
            <a:ext cx="6949440" cy="38404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1pPr>
            <a:lvl2pPr indent="-355600" lvl="1" marL="914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2pPr>
            <a:lvl3pPr indent="-355600" lvl="2" marL="1371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3pPr>
            <a:lvl4pPr indent="-355600" lvl="3" marL="1828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ourier New"/>
              <a:buChar char="o"/>
              <a:defRPr sz="2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2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Times New Roman"/>
              <a:buNone/>
              <a:defRPr b="0" i="0" sz="6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365760" y="6464808"/>
            <a:ext cx="987552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ctr">
              <a:spcBef>
                <a:spcPts val="0"/>
              </a:spcBef>
              <a:buNone/>
              <a:defRPr b="0" i="0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cxnSp>
        <p:nvCxnSpPr>
          <p:cNvPr id="15" name="Google Shape;15;p13"/>
          <p:cNvCxnSpPr>
            <a:endCxn id="14" idx="1"/>
          </p:cNvCxnSpPr>
          <p:nvPr/>
        </p:nvCxnSpPr>
        <p:spPr>
          <a:xfrm>
            <a:off x="10938900" y="6327754"/>
            <a:ext cx="414900" cy="0"/>
          </a:xfrm>
          <a:prstGeom prst="straightConnector1">
            <a:avLst/>
          </a:prstGeom>
          <a:noFill/>
          <a:ln cap="flat" cmpd="sng" w="1587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FmnOv6LJVzDytUM5Vug4V8FKZuuL2FUI/view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jpg"/><Relationship Id="rId4" Type="http://schemas.openxmlformats.org/officeDocument/2006/relationships/image" Target="../media/image8.png"/><Relationship Id="rId5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"/>
          <p:cNvSpPr txBox="1"/>
          <p:nvPr>
            <p:ph type="ctrTitle"/>
          </p:nvPr>
        </p:nvSpPr>
        <p:spPr>
          <a:xfrm>
            <a:off x="664325" y="1562725"/>
            <a:ext cx="10360200" cy="44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</a:pPr>
            <a:r>
              <a:rPr lang="ru-RU"/>
              <a:t>Команда ikanam_chipi_chipi</a:t>
            </a:r>
            <a:endParaRPr/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250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Оценка маркировки и</a:t>
            </a:r>
            <a:endParaRPr b="1" sz="225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250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маркетинга продуктов</a:t>
            </a:r>
            <a:endParaRPr b="1" sz="225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250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детского питания</a:t>
            </a:r>
            <a:endParaRPr b="1" sz="225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5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-RU" sz="2250">
                <a:solidFill>
                  <a:srgbClr val="20124D"/>
                </a:solidFill>
                <a:latin typeface="Arial"/>
                <a:ea typeface="Arial"/>
                <a:cs typeface="Arial"/>
                <a:sym typeface="Arial"/>
              </a:rPr>
              <a:t>Кейс предоставлен:</a:t>
            </a:r>
            <a:endParaRPr b="1" sz="225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ФГБУ «Национальный медицинский исследовательский</a:t>
            </a:r>
            <a:endParaRPr sz="16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центр терапии и профилактической медицины»</a:t>
            </a:r>
            <a:endParaRPr sz="16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5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Министерства здравоохранения Российской Федерации</a:t>
            </a:r>
            <a:endParaRPr sz="165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50">
              <a:solidFill>
                <a:srgbClr val="20124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"/>
          <p:cNvSpPr txBox="1"/>
          <p:nvPr>
            <p:ph type="title"/>
          </p:nvPr>
        </p:nvSpPr>
        <p:spPr>
          <a:xfrm>
            <a:off x="1001467" y="914400"/>
            <a:ext cx="5641848" cy="502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Times New Roman"/>
              <a:buNone/>
            </a:pPr>
            <a:r>
              <a:rPr b="0" i="0" lang="ru-RU" sz="3200" u="none" cap="none" strike="noStrike">
                <a:solidFill>
                  <a:schemeClr val="accen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Содержание </a:t>
            </a:r>
            <a:endParaRPr/>
          </a:p>
        </p:txBody>
      </p:sp>
      <p:graphicFrame>
        <p:nvGraphicFramePr>
          <p:cNvPr id="125" name="Google Shape;125;p2"/>
          <p:cNvGraphicFramePr/>
          <p:nvPr/>
        </p:nvGraphicFramePr>
        <p:xfrm>
          <a:off x="6859788" y="638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{86E2F281-9939-431C-AB75-421A48B1EBF1}</a:tableStyleId>
              </a:tblPr>
              <a:tblGrid>
                <a:gridCol w="4191000"/>
              </a:tblGrid>
              <a:tr h="67980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ru-RU"/>
                        <a:t>Постановка задачи</a:t>
                      </a:r>
                      <a:endParaRPr sz="32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ru-RU" sz="2400" u="none" cap="none" strike="noStrike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/>
                    </a:p>
                  </a:txBody>
                  <a:tcPr marT="45725" marB="45725" marR="91450" marL="91450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0175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/>
                        <a:t>Проблематика</a:t>
                      </a:r>
                      <a:endParaRPr/>
                    </a:p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ru-RU" sz="2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/>
                    </a:p>
                  </a:txBody>
                  <a:tcPr marT="45725" marB="45725" marR="91450" marL="914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50175"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/>
                        <a:t>Наше решение</a:t>
                      </a:r>
                      <a:endParaRPr/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ru-RU" sz="24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/>
                    </a:p>
                  </a:txBody>
                  <a:tcPr marT="45725" marB="45725" marR="91450" marL="914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675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ru-RU"/>
                        <a:t>Пример работы алгоритма</a:t>
                      </a:r>
                      <a:endParaRPr sz="24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/>
                    </a:p>
                  </a:txBody>
                  <a:tcPr marT="45725" marB="45725" marR="91450" marL="914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32825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/>
                        <a:t>Возможности для масштабирования</a:t>
                      </a:r>
                      <a:endParaRPr sz="2400">
                        <a:solidFill>
                          <a:schemeClr val="dk1"/>
                        </a:solidFill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ru-RU" sz="2400" u="none" cap="none" strike="noStrike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 </a:t>
                      </a:r>
                      <a:r>
                        <a:rPr lang="ru-RU" sz="24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7</a:t>
                      </a:r>
                      <a:endParaRPr/>
                    </a:p>
                  </a:txBody>
                  <a:tcPr marT="45725" marB="45725" marR="91450" marL="914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423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ru-RU"/>
                        <a:t>Интеграция с “Честный знак”</a:t>
                      </a:r>
                      <a:endParaRPr b="0" sz="2400" u="none" cap="none" strike="noStrike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4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8</a:t>
                      </a:r>
                      <a:endParaRPr/>
                    </a:p>
                  </a:txBody>
                  <a:tcPr marT="45725" marB="45725" marR="91450" marL="914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42350"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ru-RU"/>
                        <a:t>Команда </a:t>
                      </a:r>
                      <a:endParaRPr sz="2400">
                        <a:latin typeface="Gill Sans"/>
                        <a:ea typeface="Gill Sans"/>
                        <a:cs typeface="Gill Sans"/>
                        <a:sym typeface="Gill Sans"/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ru-RU" sz="2400">
                          <a:solidFill>
                            <a:schemeClr val="dk1"/>
                          </a:solidFill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9</a:t>
                      </a:r>
                      <a:endParaRPr/>
                    </a:p>
                  </a:txBody>
                  <a:tcPr marT="45725" marB="45725" marR="91450" marL="91450" anchor="b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descr="A close up of a cat's face&#10;&#10;Description automatically generated" id="126" name="Google Shape;12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7497" y="302313"/>
            <a:ext cx="2774120" cy="2774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"/>
          <p:cNvSpPr txBox="1"/>
          <p:nvPr>
            <p:ph type="title"/>
          </p:nvPr>
        </p:nvSpPr>
        <p:spPr>
          <a:xfrm>
            <a:off x="801548" y="108154"/>
            <a:ext cx="7534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rPr i="0" lang="ru-RU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Постановка задачи</a:t>
            </a:r>
            <a:endParaRPr i="0" sz="3200" u="none" cap="none" strike="noStrike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33" name="Google Shape;133;p3"/>
          <p:cNvSpPr txBox="1"/>
          <p:nvPr>
            <p:ph idx="1" type="body"/>
          </p:nvPr>
        </p:nvSpPr>
        <p:spPr>
          <a:xfrm>
            <a:off x="647706" y="1295187"/>
            <a:ext cx="7158000" cy="50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lang="ru-RU" sz="1600"/>
              <a:t>C</a:t>
            </a:r>
            <a:r>
              <a:rPr i="0" lang="ru-RU" sz="1600" u="none" cap="none" strike="noStrike">
                <a:solidFill>
                  <a:schemeClr val="dk1"/>
                </a:solidFill>
              </a:rPr>
              <a:t>оздать MVP, с применением технологий искусственного интеллекта, в виде веб-приложения,</a:t>
            </a:r>
            <a:r>
              <a:rPr lang="ru-RU"/>
              <a:t> </a:t>
            </a:r>
            <a:r>
              <a:rPr i="0" lang="ru-RU" sz="1600" u="none" cap="none" strike="noStrike">
                <a:solidFill>
                  <a:schemeClr val="dk1"/>
                </a:solidFill>
              </a:rPr>
              <a:t>которое позволяет самостоятельно найти в сети Интернет и оценить информацию на фотографии этикетки пищевой</a:t>
            </a:r>
            <a:r>
              <a:rPr lang="ru-RU"/>
              <a:t> </a:t>
            </a:r>
            <a:r>
              <a:rPr i="0" lang="ru-RU" sz="1600" u="none" cap="none" strike="noStrike">
                <a:solidFill>
                  <a:schemeClr val="dk1"/>
                </a:solidFill>
              </a:rPr>
              <a:t>продукции детского питания для детей до 3-х лет, с помощью распознавания текста с изображения, на соответствие</a:t>
            </a:r>
            <a:r>
              <a:rPr lang="ru-RU" sz="1600"/>
              <a:t> р</a:t>
            </a:r>
            <a:r>
              <a:rPr i="0" lang="ru-RU" sz="1600" u="none" cap="none" strike="noStrike">
                <a:solidFill>
                  <a:schemeClr val="dk1"/>
                </a:solidFill>
              </a:rPr>
              <a:t>екомендациям ВОЗ по следующим параметрам: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ru-RU" sz="1600" u="none" cap="none" strike="noStrike">
                <a:solidFill>
                  <a:schemeClr val="dk1"/>
                </a:solidFill>
              </a:rPr>
              <a:t>- наименование продукта на лицевой стороне упаковки /обязательно/;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ru-RU" sz="1600" u="none" cap="none" strike="noStrike">
                <a:solidFill>
                  <a:schemeClr val="dk1"/>
                </a:solidFill>
              </a:rPr>
              <a:t>- категория продуктов питания /обязательно/;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ru-RU" sz="1600" u="none" cap="none" strike="noStrike">
                <a:solidFill>
                  <a:schemeClr val="dk1"/>
                </a:solidFill>
              </a:rPr>
              <a:t>- возрастная маркировка (рекомендуемый возраст) /обязательно/;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ru-RU" sz="1600" u="none" cap="none" strike="noStrike">
                <a:solidFill>
                  <a:schemeClr val="dk1"/>
                </a:solidFill>
              </a:rPr>
              <a:t>- критические значимые для здоровья вещества (содержание добавленного сахара, подсластителей, натрия, транс-жиров и др.;)</a:t>
            </a:r>
            <a:r>
              <a:rPr lang="ru-RU"/>
              <a:t> </a:t>
            </a:r>
            <a:r>
              <a:rPr i="0" lang="ru-RU" sz="1600" u="none" cap="none" strike="noStrike">
                <a:solidFill>
                  <a:schemeClr val="dk1"/>
                </a:solidFill>
              </a:rPr>
              <a:t>/обязательно/;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ru-RU" sz="1600" u="none" cap="none" strike="noStrike">
                <a:solidFill>
                  <a:schemeClr val="dk1"/>
                </a:solidFill>
              </a:rPr>
              <a:t>- маркетинговые декларации (рекламная информация) /обязательно/;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ru-RU" sz="1600" u="none" cap="none" strike="noStrike">
                <a:solidFill>
                  <a:schemeClr val="dk1"/>
                </a:solidFill>
              </a:rPr>
              <a:t>- торговая марка продукта (торговый бренд);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rPr i="0" lang="ru-RU" sz="1600" u="none" cap="none" strike="noStrike">
                <a:solidFill>
                  <a:schemeClr val="dk1"/>
                </a:solidFill>
              </a:rPr>
              <a:t>- наименование компании изготовителя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4"/>
          <p:cNvSpPr txBox="1"/>
          <p:nvPr>
            <p:ph type="title"/>
          </p:nvPr>
        </p:nvSpPr>
        <p:spPr>
          <a:xfrm>
            <a:off x="454152" y="452284"/>
            <a:ext cx="5641848" cy="10127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</a:pPr>
            <a:r>
              <a:rPr b="0" i="0" lang="ru-RU" sz="4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Проблематика</a:t>
            </a:r>
            <a:br>
              <a:rPr b="0" i="0" lang="ru-RU" sz="48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endParaRPr b="0" i="0" sz="48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599756" y="1217933"/>
            <a:ext cx="60567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lang="ru-RU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Предоставленный набор</a:t>
            </a:r>
            <a:r>
              <a:rPr b="0" i="0" lang="ru-RU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данных с нераз</a:t>
            </a:r>
            <a:r>
              <a:rPr lang="ru-RU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меченными </a:t>
            </a:r>
            <a:r>
              <a:rPr b="0" i="0" lang="ru-RU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фотографиями низкого качества - </a:t>
            </a:r>
            <a:r>
              <a:rPr lang="ru-RU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не подходит для дообучения модели распознования</a:t>
            </a:r>
            <a:endParaRPr/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b="0" i="0" lang="ru-RU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Таблица требований к составу продуктов детского питания были неправильного формата, </a:t>
            </a:r>
            <a:r>
              <a:rPr lang="ru-RU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поэтому</a:t>
            </a:r>
            <a:r>
              <a:rPr b="0" i="0" lang="ru-RU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не подходили для дальнейшей обработки</a:t>
            </a:r>
            <a:endParaRPr/>
          </a:p>
          <a:p>
            <a:pPr indent="-34290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ill Sans"/>
              <a:buChar char="●"/>
            </a:pPr>
            <a:r>
              <a:rPr b="0" i="0" lang="ru-RU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Необходимость дообучения моделей</a:t>
            </a:r>
            <a:r>
              <a:rPr lang="ru-RU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по получению текста c изображения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6"/>
          <p:cNvSpPr txBox="1"/>
          <p:nvPr>
            <p:ph type="title"/>
          </p:nvPr>
        </p:nvSpPr>
        <p:spPr>
          <a:xfrm>
            <a:off x="914400" y="0"/>
            <a:ext cx="7534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rPr lang="ru-RU"/>
              <a:t>Наше решение</a:t>
            </a:r>
            <a:endParaRPr b="0" i="0" sz="3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7" name="Google Shape;147;p6"/>
          <p:cNvSpPr txBox="1"/>
          <p:nvPr>
            <p:ph idx="12" type="sldNum"/>
          </p:nvPr>
        </p:nvSpPr>
        <p:spPr>
          <a:xfrm>
            <a:off x="11353800" y="5879804"/>
            <a:ext cx="661416" cy="89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8" name="Google Shape;148;p6" title="VID_2024041410295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85900" y="917850"/>
            <a:ext cx="6696400" cy="502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5"/>
          <p:cNvSpPr txBox="1"/>
          <p:nvPr>
            <p:ph type="title"/>
          </p:nvPr>
        </p:nvSpPr>
        <p:spPr>
          <a:xfrm>
            <a:off x="5296025" y="13500"/>
            <a:ext cx="5449800" cy="1649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</a:pPr>
            <a:r>
              <a:rPr lang="ru-RU">
                <a:latin typeface="Gill Sans"/>
                <a:ea typeface="Gill Sans"/>
                <a:cs typeface="Gill Sans"/>
                <a:sym typeface="Gill Sans"/>
              </a:rPr>
              <a:t>Примеры работы алгоритма </a:t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155" name="Google Shape;155;p5"/>
          <p:cNvPicPr preferRelativeResize="0"/>
          <p:nvPr/>
        </p:nvPicPr>
        <p:blipFill rotWithShape="1">
          <a:blip r:embed="rId3">
            <a:alphaModFix/>
          </a:blip>
          <a:srcRect b="3082" l="10550" r="13218" t="2932"/>
          <a:stretch/>
        </p:blipFill>
        <p:spPr>
          <a:xfrm>
            <a:off x="997025" y="344775"/>
            <a:ext cx="2804700" cy="615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20925" y="2019300"/>
            <a:ext cx="6441250" cy="197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17575" y="4700900"/>
            <a:ext cx="7806700" cy="61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cbf7420aa9_0_25"/>
          <p:cNvSpPr txBox="1"/>
          <p:nvPr>
            <p:ph type="title"/>
          </p:nvPr>
        </p:nvSpPr>
        <p:spPr>
          <a:xfrm>
            <a:off x="914400" y="914400"/>
            <a:ext cx="8794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Times New Roman"/>
              <a:buNone/>
            </a:pPr>
            <a:r>
              <a:rPr lang="ru-RU"/>
              <a:t>Возможности для масштабирования</a:t>
            </a:r>
            <a:endParaRPr b="0" i="0" sz="3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4" name="Google Shape;164;g2cbf7420aa9_0_25"/>
          <p:cNvSpPr txBox="1"/>
          <p:nvPr>
            <p:ph idx="1" type="body"/>
          </p:nvPr>
        </p:nvSpPr>
        <p:spPr>
          <a:xfrm>
            <a:off x="914400" y="2039112"/>
            <a:ext cx="7150500" cy="33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lang="ru-RU"/>
              <a:t>Дообучить модель по распознаванию текста на фото на предварительно размеченных данных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ru-RU"/>
              <a:t>Добавивить интеграцию с “Честный знак” для получения информации о товаре для сегментации на категории продуктов:  “Cухие каши и крахмалистые продукты”, “Молочные продукты” и т.д.</a:t>
            </a:r>
            <a:endParaRPr/>
          </a:p>
          <a:p>
            <a:pPr indent="-228600" lvl="0" marL="2286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ru-RU"/>
              <a:t>Улучшить веб-интерфейс</a:t>
            </a:r>
            <a:endParaRPr/>
          </a:p>
        </p:txBody>
      </p:sp>
      <p:sp>
        <p:nvSpPr>
          <p:cNvPr id="165" name="Google Shape;165;g2cbf7420aa9_0_25"/>
          <p:cNvSpPr txBox="1"/>
          <p:nvPr>
            <p:ph idx="12" type="sldNum"/>
          </p:nvPr>
        </p:nvSpPr>
        <p:spPr>
          <a:xfrm>
            <a:off x="11353800" y="5879804"/>
            <a:ext cx="6615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ru-RU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24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cbf7420aa9_0_32"/>
          <p:cNvSpPr txBox="1"/>
          <p:nvPr>
            <p:ph type="title"/>
          </p:nvPr>
        </p:nvSpPr>
        <p:spPr>
          <a:xfrm>
            <a:off x="905075" y="381000"/>
            <a:ext cx="7534800" cy="914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/>
              <a:t>Интеграция с “Честный знак”</a:t>
            </a:r>
            <a:endParaRPr/>
          </a:p>
        </p:txBody>
      </p:sp>
      <p:sp>
        <p:nvSpPr>
          <p:cNvPr id="172" name="Google Shape;172;g2cbf7420aa9_0_32"/>
          <p:cNvSpPr txBox="1"/>
          <p:nvPr>
            <p:ph idx="12" type="sldNum"/>
          </p:nvPr>
        </p:nvSpPr>
        <p:spPr>
          <a:xfrm>
            <a:off x="11353800" y="5879804"/>
            <a:ext cx="661500" cy="8958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pic>
        <p:nvPicPr>
          <p:cNvPr id="173" name="Google Shape;173;g2cbf7420aa9_0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52950" y="2019300"/>
            <a:ext cx="3437998" cy="4583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g2cbf7420aa9_0_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9298" y="1781375"/>
            <a:ext cx="3543299" cy="4724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g2cbf7420aa9_0_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84250" y="1494175"/>
            <a:ext cx="2428615" cy="4584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g2cbf7420aa9_0_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05050" y="2371613"/>
            <a:ext cx="3807775" cy="282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cbf7420c45_1_3"/>
          <p:cNvSpPr txBox="1"/>
          <p:nvPr>
            <p:ph type="ctrTitle"/>
          </p:nvPr>
        </p:nvSpPr>
        <p:spPr>
          <a:xfrm>
            <a:off x="915925" y="0"/>
            <a:ext cx="10360200" cy="207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Times New Roman"/>
              <a:buNone/>
            </a:pPr>
            <a:r>
              <a:rPr lang="ru-RU"/>
              <a:t>Команда ikanam_chipi_chipi</a:t>
            </a:r>
            <a:endParaRPr/>
          </a:p>
        </p:txBody>
      </p:sp>
      <p:pic>
        <p:nvPicPr>
          <p:cNvPr id="183" name="Google Shape;183;g2cbf7420c45_1_3"/>
          <p:cNvPicPr preferRelativeResize="0"/>
          <p:nvPr/>
        </p:nvPicPr>
        <p:blipFill rotWithShape="1">
          <a:blip r:embed="rId3">
            <a:alphaModFix/>
          </a:blip>
          <a:srcRect b="0" l="0" r="7740" t="5997"/>
          <a:stretch/>
        </p:blipFill>
        <p:spPr>
          <a:xfrm>
            <a:off x="915925" y="1864647"/>
            <a:ext cx="2303075" cy="31287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2cbf7420c45_1_3"/>
          <p:cNvPicPr preferRelativeResize="0"/>
          <p:nvPr/>
        </p:nvPicPr>
        <p:blipFill rotWithShape="1">
          <a:blip r:embed="rId4">
            <a:alphaModFix/>
          </a:blip>
          <a:srcRect b="0" l="11499" r="7803" t="0"/>
          <a:stretch/>
        </p:blipFill>
        <p:spPr>
          <a:xfrm>
            <a:off x="4833625" y="1864650"/>
            <a:ext cx="2524752" cy="312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2cbf7420c45_1_3"/>
          <p:cNvPicPr preferRelativeResize="0"/>
          <p:nvPr/>
        </p:nvPicPr>
        <p:blipFill rotWithShape="1">
          <a:blip r:embed="rId5">
            <a:alphaModFix/>
          </a:blip>
          <a:srcRect b="0" l="21589" r="19179" t="0"/>
          <a:stretch/>
        </p:blipFill>
        <p:spPr>
          <a:xfrm>
            <a:off x="8593813" y="1929425"/>
            <a:ext cx="2682324" cy="299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2cbf7420c45_1_3"/>
          <p:cNvSpPr txBox="1"/>
          <p:nvPr/>
        </p:nvSpPr>
        <p:spPr>
          <a:xfrm>
            <a:off x="884100" y="5180775"/>
            <a:ext cx="23667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Ляра Максим</a:t>
            </a:r>
            <a:endParaRPr sz="2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7" name="Google Shape;187;g2cbf7420c45_1_3"/>
          <p:cNvSpPr txBox="1"/>
          <p:nvPr/>
        </p:nvSpPr>
        <p:spPr>
          <a:xfrm>
            <a:off x="4754850" y="5180775"/>
            <a:ext cx="26823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Сабирова Аделя</a:t>
            </a:r>
            <a:endParaRPr sz="2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88" name="Google Shape;188;g2cbf7420c45_1_3"/>
          <p:cNvSpPr txBox="1"/>
          <p:nvPr/>
        </p:nvSpPr>
        <p:spPr>
          <a:xfrm>
            <a:off x="8243713" y="5180775"/>
            <a:ext cx="3382500" cy="5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Палатов Станислав</a:t>
            </a:r>
            <a:endParaRPr sz="2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Пользовательская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2024-04-13T11:31:52Z</dcterms:created>
  <dc:creator>Сабирова Аделя Алмазовна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